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sldIdLst>
    <p:sldId id="311" r:id="rId4"/>
    <p:sldId id="312" r:id="rId5"/>
    <p:sldId id="313" r:id="rId6"/>
    <p:sldId id="314" r:id="rId7"/>
    <p:sldId id="294" r:id="rId8"/>
    <p:sldId id="302" r:id="rId9"/>
    <p:sldId id="315" r:id="rId10"/>
    <p:sldId id="271" r:id="rId11"/>
    <p:sldId id="272" r:id="rId12"/>
    <p:sldId id="273" r:id="rId13"/>
    <p:sldId id="274" r:id="rId14"/>
    <p:sldId id="316" r:id="rId15"/>
    <p:sldId id="276" r:id="rId16"/>
    <p:sldId id="320" r:id="rId17"/>
    <p:sldId id="321" r:id="rId18"/>
    <p:sldId id="270" r:id="rId19"/>
    <p:sldId id="277" r:id="rId20"/>
    <p:sldId id="317" r:id="rId21"/>
    <p:sldId id="279" r:id="rId22"/>
    <p:sldId id="280" r:id="rId23"/>
    <p:sldId id="281" r:id="rId24"/>
    <p:sldId id="282" r:id="rId25"/>
    <p:sldId id="283" r:id="rId26"/>
    <p:sldId id="284" r:id="rId27"/>
    <p:sldId id="285" r:id="rId28"/>
    <p:sldId id="318" r:id="rId29"/>
    <p:sldId id="289" r:id="rId30"/>
    <p:sldId id="290" r:id="rId31"/>
    <p:sldId id="291" r:id="rId32"/>
    <p:sldId id="256" r:id="rId33"/>
    <p:sldId id="257" r:id="rId34"/>
    <p:sldId id="319" r:id="rId35"/>
    <p:sldId id="292" r:id="rId36"/>
    <p:sldId id="293" r:id="rId37"/>
    <p:sldId id="268" r:id="rId38"/>
    <p:sldId id="258" r:id="rId39"/>
    <p:sldId id="259" r:id="rId40"/>
    <p:sldId id="260" r:id="rId41"/>
    <p:sldId id="261" r:id="rId42"/>
    <p:sldId id="262" r:id="rId43"/>
    <p:sldId id="263" r:id="rId44"/>
    <p:sldId id="264" r:id="rId45"/>
    <p:sldId id="265" r:id="rId46"/>
    <p:sldId id="266" r:id="rId47"/>
    <p:sldId id="267" r:id="rId48"/>
  </p:sldIdLst>
  <p:sldSz cx="9144000" cy="5143500" type="screen16x9"/>
  <p:notesSz cx="6858000" cy="9144000"/>
  <p:custShowLst>
    <p:custShow name="Custom Show 1" id="0">
      <p:sldLst>
        <p:sld r:id="rId4"/>
        <p:sld r:id="rId5"/>
        <p:sld r:id="rId6"/>
        <p:sld r:id="rId7"/>
      </p:sldLst>
    </p:custShow>
  </p:custShowLst>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208B1-DF66-4610-9B06-9D48F6B91748}" v="43" dt="2020-12-20T02:46:02.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72" y="6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8F20A8B-74D7-48E5-B710-42C92CF0CE97}"/>
              </a:ext>
            </a:extLst>
          </p:cNvPr>
          <p:cNvSpPr>
            <a:spLocks noGrp="1"/>
          </p:cNvSpPr>
          <p:nvPr>
            <p:ph type="dt" sz="half" idx="10"/>
          </p:nvPr>
        </p:nvSpPr>
        <p:spPr/>
        <p:txBody>
          <a:bodyPr/>
          <a:lstStyle>
            <a:lvl1pPr>
              <a:defRPr/>
            </a:lvl1pPr>
          </a:lstStyle>
          <a:p>
            <a:fld id="{421B25EA-3F40-46C1-94F4-F9D29FD79E5C}" type="datetimeFigureOut">
              <a:rPr lang="en-US" altLang="en-US"/>
              <a:pPr/>
              <a:t>12/19/2020</a:t>
            </a:fld>
            <a:endParaRPr lang="en-US" altLang="en-US"/>
          </a:p>
        </p:txBody>
      </p:sp>
      <p:sp>
        <p:nvSpPr>
          <p:cNvPr id="5" name="Footer Placeholder 4">
            <a:extLst>
              <a:ext uri="{FF2B5EF4-FFF2-40B4-BE49-F238E27FC236}">
                <a16:creationId xmlns:a16="http://schemas.microsoft.com/office/drawing/2014/main" id="{79254E5E-93A1-480F-87F7-04094A0A64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D4E53C-D0F5-43BE-B15E-70DBF65A90A7}"/>
              </a:ext>
            </a:extLst>
          </p:cNvPr>
          <p:cNvSpPr>
            <a:spLocks noGrp="1"/>
          </p:cNvSpPr>
          <p:nvPr>
            <p:ph type="sldNum" sz="quarter" idx="12"/>
          </p:nvPr>
        </p:nvSpPr>
        <p:spPr/>
        <p:txBody>
          <a:bodyPr/>
          <a:lstStyle>
            <a:lvl1pPr>
              <a:defRPr/>
            </a:lvl1pPr>
          </a:lstStyle>
          <a:p>
            <a:fld id="{FECADB40-0470-4302-9883-203FBAF4287D}" type="slidenum">
              <a:rPr lang="en-US" altLang="en-US"/>
              <a:pPr/>
              <a:t>‹#›</a:t>
            </a:fld>
            <a:endParaRPr lang="en-US" altLang="en-US"/>
          </a:p>
        </p:txBody>
      </p:sp>
    </p:spTree>
    <p:extLst>
      <p:ext uri="{BB962C8B-B14F-4D97-AF65-F5344CB8AC3E}">
        <p14:creationId xmlns:p14="http://schemas.microsoft.com/office/powerpoint/2010/main" val="221084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9A74A-9102-46BA-B2BF-EDDD0F6A59D0}"/>
              </a:ext>
            </a:extLst>
          </p:cNvPr>
          <p:cNvSpPr>
            <a:spLocks noGrp="1"/>
          </p:cNvSpPr>
          <p:nvPr>
            <p:ph type="dt" sz="half" idx="10"/>
          </p:nvPr>
        </p:nvSpPr>
        <p:spPr/>
        <p:txBody>
          <a:bodyPr/>
          <a:lstStyle>
            <a:lvl1pPr>
              <a:defRPr/>
            </a:lvl1pPr>
          </a:lstStyle>
          <a:p>
            <a:fld id="{0E7210E0-B55F-49DA-BCB2-68A9CB5A4440}" type="datetimeFigureOut">
              <a:rPr lang="en-US" altLang="en-US"/>
              <a:pPr/>
              <a:t>12/19/2020</a:t>
            </a:fld>
            <a:endParaRPr lang="en-US" altLang="en-US"/>
          </a:p>
        </p:txBody>
      </p:sp>
      <p:sp>
        <p:nvSpPr>
          <p:cNvPr id="5" name="Footer Placeholder 4">
            <a:extLst>
              <a:ext uri="{FF2B5EF4-FFF2-40B4-BE49-F238E27FC236}">
                <a16:creationId xmlns:a16="http://schemas.microsoft.com/office/drawing/2014/main" id="{B9F9BEA0-1226-40A7-B225-2EF2F6BE09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E29C2B-00BA-49E7-8D3D-20172CC6ABB3}"/>
              </a:ext>
            </a:extLst>
          </p:cNvPr>
          <p:cNvSpPr>
            <a:spLocks noGrp="1"/>
          </p:cNvSpPr>
          <p:nvPr>
            <p:ph type="sldNum" sz="quarter" idx="12"/>
          </p:nvPr>
        </p:nvSpPr>
        <p:spPr/>
        <p:txBody>
          <a:bodyPr/>
          <a:lstStyle>
            <a:lvl1pPr>
              <a:defRPr/>
            </a:lvl1pPr>
          </a:lstStyle>
          <a:p>
            <a:fld id="{C867859F-34FB-4192-AF0E-6C7580DF9D42}" type="slidenum">
              <a:rPr lang="en-US" altLang="en-US"/>
              <a:pPr/>
              <a:t>‹#›</a:t>
            </a:fld>
            <a:endParaRPr lang="en-US" altLang="en-US"/>
          </a:p>
        </p:txBody>
      </p:sp>
    </p:spTree>
    <p:extLst>
      <p:ext uri="{BB962C8B-B14F-4D97-AF65-F5344CB8AC3E}">
        <p14:creationId xmlns:p14="http://schemas.microsoft.com/office/powerpoint/2010/main" val="181199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448E9-A5D3-4B46-AAE3-5EB1F0BA44E3}"/>
              </a:ext>
            </a:extLst>
          </p:cNvPr>
          <p:cNvSpPr>
            <a:spLocks noGrp="1"/>
          </p:cNvSpPr>
          <p:nvPr>
            <p:ph type="dt" sz="half" idx="10"/>
          </p:nvPr>
        </p:nvSpPr>
        <p:spPr/>
        <p:txBody>
          <a:bodyPr/>
          <a:lstStyle>
            <a:lvl1pPr>
              <a:defRPr/>
            </a:lvl1pPr>
          </a:lstStyle>
          <a:p>
            <a:fld id="{FC159991-FFC2-4214-935F-FF20A2800A58}" type="datetimeFigureOut">
              <a:rPr lang="en-US" altLang="en-US"/>
              <a:pPr/>
              <a:t>12/19/2020</a:t>
            </a:fld>
            <a:endParaRPr lang="en-US" altLang="en-US"/>
          </a:p>
        </p:txBody>
      </p:sp>
      <p:sp>
        <p:nvSpPr>
          <p:cNvPr id="5" name="Footer Placeholder 4">
            <a:extLst>
              <a:ext uri="{FF2B5EF4-FFF2-40B4-BE49-F238E27FC236}">
                <a16:creationId xmlns:a16="http://schemas.microsoft.com/office/drawing/2014/main" id="{A7C76DDE-3718-4D2A-B704-48919775C1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8002CA-A43F-4B3C-8876-D4534595B107}"/>
              </a:ext>
            </a:extLst>
          </p:cNvPr>
          <p:cNvSpPr>
            <a:spLocks noGrp="1"/>
          </p:cNvSpPr>
          <p:nvPr>
            <p:ph type="sldNum" sz="quarter" idx="12"/>
          </p:nvPr>
        </p:nvSpPr>
        <p:spPr/>
        <p:txBody>
          <a:bodyPr/>
          <a:lstStyle>
            <a:lvl1pPr>
              <a:defRPr/>
            </a:lvl1pPr>
          </a:lstStyle>
          <a:p>
            <a:fld id="{FD0A6E67-5E99-49FD-A9C9-C4C04D23D6DD}" type="slidenum">
              <a:rPr lang="en-US" altLang="en-US"/>
              <a:pPr/>
              <a:t>‹#›</a:t>
            </a:fld>
            <a:endParaRPr lang="en-US" altLang="en-US"/>
          </a:p>
        </p:txBody>
      </p:sp>
    </p:spTree>
    <p:extLst>
      <p:ext uri="{BB962C8B-B14F-4D97-AF65-F5344CB8AC3E}">
        <p14:creationId xmlns:p14="http://schemas.microsoft.com/office/powerpoint/2010/main" val="194098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F411374-39D4-41F6-ACC3-7E75344B12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B200E3-FBB3-49AF-BA28-84A33D9AC3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1F9A7A-4024-4747-9612-9722F1AD7FAA}"/>
              </a:ext>
            </a:extLst>
          </p:cNvPr>
          <p:cNvSpPr>
            <a:spLocks noGrp="1" noChangeArrowheads="1"/>
          </p:cNvSpPr>
          <p:nvPr>
            <p:ph type="sldNum" sz="quarter" idx="12"/>
          </p:nvPr>
        </p:nvSpPr>
        <p:spPr>
          <a:ln/>
        </p:spPr>
        <p:txBody>
          <a:bodyPr/>
          <a:lstStyle>
            <a:lvl1pPr>
              <a:defRPr/>
            </a:lvl1pPr>
          </a:lstStyle>
          <a:p>
            <a:fld id="{4F59D9DB-0406-4178-B24E-EC1DACA51169}" type="slidenum">
              <a:rPr lang="en-US" altLang="en-US"/>
              <a:pPr/>
              <a:t>‹#›</a:t>
            </a:fld>
            <a:endParaRPr lang="en-US" altLang="en-US"/>
          </a:p>
        </p:txBody>
      </p:sp>
    </p:spTree>
    <p:extLst>
      <p:ext uri="{BB962C8B-B14F-4D97-AF65-F5344CB8AC3E}">
        <p14:creationId xmlns:p14="http://schemas.microsoft.com/office/powerpoint/2010/main" val="357850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E51BC5-D501-447F-97CE-D58347E802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C00AC8-842A-4C62-B4B2-54488B5D7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3E637C-DD3E-4F07-8573-652928595022}"/>
              </a:ext>
            </a:extLst>
          </p:cNvPr>
          <p:cNvSpPr>
            <a:spLocks noGrp="1" noChangeArrowheads="1"/>
          </p:cNvSpPr>
          <p:nvPr>
            <p:ph type="sldNum" sz="quarter" idx="12"/>
          </p:nvPr>
        </p:nvSpPr>
        <p:spPr>
          <a:ln/>
        </p:spPr>
        <p:txBody>
          <a:bodyPr/>
          <a:lstStyle>
            <a:lvl1pPr>
              <a:defRPr/>
            </a:lvl1pPr>
          </a:lstStyle>
          <a:p>
            <a:fld id="{EF1FD0FC-CB57-4BFC-B2E6-F955AE159E88}" type="slidenum">
              <a:rPr lang="en-US" altLang="en-US"/>
              <a:pPr/>
              <a:t>‹#›</a:t>
            </a:fld>
            <a:endParaRPr lang="en-US" altLang="en-US"/>
          </a:p>
        </p:txBody>
      </p:sp>
    </p:spTree>
    <p:extLst>
      <p:ext uri="{BB962C8B-B14F-4D97-AF65-F5344CB8AC3E}">
        <p14:creationId xmlns:p14="http://schemas.microsoft.com/office/powerpoint/2010/main" val="129918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5FF701DB-34DE-4C90-8DBC-1DE7B921B7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458A0E-6C4C-4280-A890-B5894716A2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87A682-0CC8-486F-AD68-B75E431B1EA5}"/>
              </a:ext>
            </a:extLst>
          </p:cNvPr>
          <p:cNvSpPr>
            <a:spLocks noGrp="1" noChangeArrowheads="1"/>
          </p:cNvSpPr>
          <p:nvPr>
            <p:ph type="sldNum" sz="quarter" idx="12"/>
          </p:nvPr>
        </p:nvSpPr>
        <p:spPr>
          <a:ln/>
        </p:spPr>
        <p:txBody>
          <a:bodyPr/>
          <a:lstStyle>
            <a:lvl1pPr>
              <a:defRPr/>
            </a:lvl1pPr>
          </a:lstStyle>
          <a:p>
            <a:fld id="{B5C65083-8001-42C0-86D8-ABD2CDD0ADE0}" type="slidenum">
              <a:rPr lang="en-US" altLang="en-US"/>
              <a:pPr/>
              <a:t>‹#›</a:t>
            </a:fld>
            <a:endParaRPr lang="en-US" altLang="en-US"/>
          </a:p>
        </p:txBody>
      </p:sp>
    </p:spTree>
    <p:extLst>
      <p:ext uri="{BB962C8B-B14F-4D97-AF65-F5344CB8AC3E}">
        <p14:creationId xmlns:p14="http://schemas.microsoft.com/office/powerpoint/2010/main" val="97532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29C727-DFFF-423E-BE28-A76CEB9AF7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899C06-F63D-42E1-9F90-EF920A960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205346-2C2B-4498-A18F-F17306B5C327}"/>
              </a:ext>
            </a:extLst>
          </p:cNvPr>
          <p:cNvSpPr>
            <a:spLocks noGrp="1" noChangeArrowheads="1"/>
          </p:cNvSpPr>
          <p:nvPr>
            <p:ph type="sldNum" sz="quarter" idx="12"/>
          </p:nvPr>
        </p:nvSpPr>
        <p:spPr>
          <a:ln/>
        </p:spPr>
        <p:txBody>
          <a:bodyPr/>
          <a:lstStyle>
            <a:lvl1pPr>
              <a:defRPr/>
            </a:lvl1pPr>
          </a:lstStyle>
          <a:p>
            <a:fld id="{0B1681CB-35FC-4984-8681-4CF6C28F50C8}" type="slidenum">
              <a:rPr lang="en-US" altLang="en-US"/>
              <a:pPr/>
              <a:t>‹#›</a:t>
            </a:fld>
            <a:endParaRPr lang="en-US" altLang="en-US"/>
          </a:p>
        </p:txBody>
      </p:sp>
    </p:spTree>
    <p:extLst>
      <p:ext uri="{BB962C8B-B14F-4D97-AF65-F5344CB8AC3E}">
        <p14:creationId xmlns:p14="http://schemas.microsoft.com/office/powerpoint/2010/main" val="218247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BB7669C-0C7D-4B41-8B59-82635FD2983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0771248-0EED-472A-88F5-FF85CC11F1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73D0700-C7F2-4432-9BB9-2713B389F750}"/>
              </a:ext>
            </a:extLst>
          </p:cNvPr>
          <p:cNvSpPr>
            <a:spLocks noGrp="1" noChangeArrowheads="1"/>
          </p:cNvSpPr>
          <p:nvPr>
            <p:ph type="sldNum" sz="quarter" idx="12"/>
          </p:nvPr>
        </p:nvSpPr>
        <p:spPr>
          <a:ln/>
        </p:spPr>
        <p:txBody>
          <a:bodyPr/>
          <a:lstStyle>
            <a:lvl1pPr>
              <a:defRPr/>
            </a:lvl1pPr>
          </a:lstStyle>
          <a:p>
            <a:fld id="{189B87FD-6B53-4EED-B3DE-D3C141530F2C}" type="slidenum">
              <a:rPr lang="en-US" altLang="en-US"/>
              <a:pPr/>
              <a:t>‹#›</a:t>
            </a:fld>
            <a:endParaRPr lang="en-US" altLang="en-US"/>
          </a:p>
        </p:txBody>
      </p:sp>
    </p:spTree>
    <p:extLst>
      <p:ext uri="{BB962C8B-B14F-4D97-AF65-F5344CB8AC3E}">
        <p14:creationId xmlns:p14="http://schemas.microsoft.com/office/powerpoint/2010/main" val="47194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5755A8-D274-4AC8-BC35-CCA52066A6F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CD3580-52AF-43C1-A887-1D9302838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13970ED-14F0-456C-AE8C-DB55CF4A4937}"/>
              </a:ext>
            </a:extLst>
          </p:cNvPr>
          <p:cNvSpPr>
            <a:spLocks noGrp="1" noChangeArrowheads="1"/>
          </p:cNvSpPr>
          <p:nvPr>
            <p:ph type="sldNum" sz="quarter" idx="12"/>
          </p:nvPr>
        </p:nvSpPr>
        <p:spPr>
          <a:ln/>
        </p:spPr>
        <p:txBody>
          <a:bodyPr/>
          <a:lstStyle>
            <a:lvl1pPr>
              <a:defRPr/>
            </a:lvl1pPr>
          </a:lstStyle>
          <a:p>
            <a:fld id="{0F81F0ED-8947-47D9-B1BC-340C36AE8C8E}" type="slidenum">
              <a:rPr lang="en-US" altLang="en-US"/>
              <a:pPr/>
              <a:t>‹#›</a:t>
            </a:fld>
            <a:endParaRPr lang="en-US" altLang="en-US"/>
          </a:p>
        </p:txBody>
      </p:sp>
    </p:spTree>
    <p:extLst>
      <p:ext uri="{BB962C8B-B14F-4D97-AF65-F5344CB8AC3E}">
        <p14:creationId xmlns:p14="http://schemas.microsoft.com/office/powerpoint/2010/main" val="207792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8CFEFE-34E5-42AA-9C0E-4B0C0FE1D21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A32C2E6-1148-4444-B9EB-31AAB32003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80B8F50-DB3B-4B3F-A052-4CB21C495CAC}"/>
              </a:ext>
            </a:extLst>
          </p:cNvPr>
          <p:cNvSpPr>
            <a:spLocks noGrp="1" noChangeArrowheads="1"/>
          </p:cNvSpPr>
          <p:nvPr>
            <p:ph type="sldNum" sz="quarter" idx="12"/>
          </p:nvPr>
        </p:nvSpPr>
        <p:spPr>
          <a:ln/>
        </p:spPr>
        <p:txBody>
          <a:bodyPr/>
          <a:lstStyle>
            <a:lvl1pPr>
              <a:defRPr/>
            </a:lvl1pPr>
          </a:lstStyle>
          <a:p>
            <a:fld id="{492B5EA7-ADD8-4009-82A7-D1E67403CEBB}" type="slidenum">
              <a:rPr lang="en-US" altLang="en-US"/>
              <a:pPr/>
              <a:t>‹#›</a:t>
            </a:fld>
            <a:endParaRPr lang="en-US" altLang="en-US"/>
          </a:p>
        </p:txBody>
      </p:sp>
    </p:spTree>
    <p:extLst>
      <p:ext uri="{BB962C8B-B14F-4D97-AF65-F5344CB8AC3E}">
        <p14:creationId xmlns:p14="http://schemas.microsoft.com/office/powerpoint/2010/main" val="1478088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1A71951A-06B2-4863-929D-BF715D244C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4679FB-F38C-462A-AD72-DA3ABA359B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283316-F7F9-47BC-A16F-AB2FF6E524C2}"/>
              </a:ext>
            </a:extLst>
          </p:cNvPr>
          <p:cNvSpPr>
            <a:spLocks noGrp="1" noChangeArrowheads="1"/>
          </p:cNvSpPr>
          <p:nvPr>
            <p:ph type="sldNum" sz="quarter" idx="12"/>
          </p:nvPr>
        </p:nvSpPr>
        <p:spPr>
          <a:ln/>
        </p:spPr>
        <p:txBody>
          <a:bodyPr/>
          <a:lstStyle>
            <a:lvl1pPr>
              <a:defRPr/>
            </a:lvl1pPr>
          </a:lstStyle>
          <a:p>
            <a:fld id="{77C0D573-567E-4751-BF70-D2E2733AB92A}" type="slidenum">
              <a:rPr lang="en-US" altLang="en-US"/>
              <a:pPr/>
              <a:t>‹#›</a:t>
            </a:fld>
            <a:endParaRPr lang="en-US" altLang="en-US"/>
          </a:p>
        </p:txBody>
      </p:sp>
    </p:spTree>
    <p:extLst>
      <p:ext uri="{BB962C8B-B14F-4D97-AF65-F5344CB8AC3E}">
        <p14:creationId xmlns:p14="http://schemas.microsoft.com/office/powerpoint/2010/main" val="163495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3434E-13BB-4D0C-B862-FB18B4F9F927}"/>
              </a:ext>
            </a:extLst>
          </p:cNvPr>
          <p:cNvSpPr>
            <a:spLocks noGrp="1"/>
          </p:cNvSpPr>
          <p:nvPr>
            <p:ph type="dt" sz="half" idx="10"/>
          </p:nvPr>
        </p:nvSpPr>
        <p:spPr/>
        <p:txBody>
          <a:bodyPr/>
          <a:lstStyle>
            <a:lvl1pPr>
              <a:defRPr/>
            </a:lvl1pPr>
          </a:lstStyle>
          <a:p>
            <a:fld id="{5D66762D-4B8A-43BA-BF82-35CE8DFD0981}" type="datetimeFigureOut">
              <a:rPr lang="en-US" altLang="en-US"/>
              <a:pPr/>
              <a:t>12/19/2020</a:t>
            </a:fld>
            <a:endParaRPr lang="en-US" altLang="en-US"/>
          </a:p>
        </p:txBody>
      </p:sp>
      <p:sp>
        <p:nvSpPr>
          <p:cNvPr id="5" name="Footer Placeholder 4">
            <a:extLst>
              <a:ext uri="{FF2B5EF4-FFF2-40B4-BE49-F238E27FC236}">
                <a16:creationId xmlns:a16="http://schemas.microsoft.com/office/drawing/2014/main" id="{025C3CE6-9353-4D6E-8093-C949098362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BDE54F-493F-4A29-90AF-CB128A261D6B}"/>
              </a:ext>
            </a:extLst>
          </p:cNvPr>
          <p:cNvSpPr>
            <a:spLocks noGrp="1"/>
          </p:cNvSpPr>
          <p:nvPr>
            <p:ph type="sldNum" sz="quarter" idx="12"/>
          </p:nvPr>
        </p:nvSpPr>
        <p:spPr/>
        <p:txBody>
          <a:bodyPr/>
          <a:lstStyle>
            <a:lvl1pPr>
              <a:defRPr/>
            </a:lvl1pPr>
          </a:lstStyle>
          <a:p>
            <a:fld id="{B7B12F60-D805-4B61-A824-F4683C5A5584}" type="slidenum">
              <a:rPr lang="en-US" altLang="en-US"/>
              <a:pPr/>
              <a:t>‹#›</a:t>
            </a:fld>
            <a:endParaRPr lang="en-US" altLang="en-US"/>
          </a:p>
        </p:txBody>
      </p:sp>
    </p:spTree>
    <p:extLst>
      <p:ext uri="{BB962C8B-B14F-4D97-AF65-F5344CB8AC3E}">
        <p14:creationId xmlns:p14="http://schemas.microsoft.com/office/powerpoint/2010/main" val="3056020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09F64B3D-1EA2-45B9-801B-6A015388ED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74BDCA-C3B4-4543-B6D0-3EC978754F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E0E4FA-4878-42D3-AD65-AA581A2ABD38}"/>
              </a:ext>
            </a:extLst>
          </p:cNvPr>
          <p:cNvSpPr>
            <a:spLocks noGrp="1" noChangeArrowheads="1"/>
          </p:cNvSpPr>
          <p:nvPr>
            <p:ph type="sldNum" sz="quarter" idx="12"/>
          </p:nvPr>
        </p:nvSpPr>
        <p:spPr>
          <a:ln/>
        </p:spPr>
        <p:txBody>
          <a:bodyPr/>
          <a:lstStyle>
            <a:lvl1pPr>
              <a:defRPr/>
            </a:lvl1pPr>
          </a:lstStyle>
          <a:p>
            <a:fld id="{D418FCEF-C619-40D7-85C3-AF19A986062D}" type="slidenum">
              <a:rPr lang="en-US" altLang="en-US"/>
              <a:pPr/>
              <a:t>‹#›</a:t>
            </a:fld>
            <a:endParaRPr lang="en-US" altLang="en-US"/>
          </a:p>
        </p:txBody>
      </p:sp>
    </p:spTree>
    <p:extLst>
      <p:ext uri="{BB962C8B-B14F-4D97-AF65-F5344CB8AC3E}">
        <p14:creationId xmlns:p14="http://schemas.microsoft.com/office/powerpoint/2010/main" val="2729169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CEEE74-3794-4D85-9C08-570F6A7A34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792BC9-CE87-4E73-AE16-5583F35BAA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253E4B-5D68-48DE-BC7C-67DCEAF91623}"/>
              </a:ext>
            </a:extLst>
          </p:cNvPr>
          <p:cNvSpPr>
            <a:spLocks noGrp="1" noChangeArrowheads="1"/>
          </p:cNvSpPr>
          <p:nvPr>
            <p:ph type="sldNum" sz="quarter" idx="12"/>
          </p:nvPr>
        </p:nvSpPr>
        <p:spPr>
          <a:ln/>
        </p:spPr>
        <p:txBody>
          <a:bodyPr/>
          <a:lstStyle>
            <a:lvl1pPr>
              <a:defRPr/>
            </a:lvl1pPr>
          </a:lstStyle>
          <a:p>
            <a:fld id="{E21503A9-CBFA-4547-B974-F2CF2398D58A}" type="slidenum">
              <a:rPr lang="en-US" altLang="en-US"/>
              <a:pPr/>
              <a:t>‹#›</a:t>
            </a:fld>
            <a:endParaRPr lang="en-US" altLang="en-US"/>
          </a:p>
        </p:txBody>
      </p:sp>
    </p:spTree>
    <p:extLst>
      <p:ext uri="{BB962C8B-B14F-4D97-AF65-F5344CB8AC3E}">
        <p14:creationId xmlns:p14="http://schemas.microsoft.com/office/powerpoint/2010/main" val="163110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7C3860-BD7E-4777-9CD3-34E0F88D4C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A8E907-58D2-48E8-9778-70C80340A8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9D239C-4D0E-4FA8-8681-86498AED4A9B}"/>
              </a:ext>
            </a:extLst>
          </p:cNvPr>
          <p:cNvSpPr>
            <a:spLocks noGrp="1" noChangeArrowheads="1"/>
          </p:cNvSpPr>
          <p:nvPr>
            <p:ph type="sldNum" sz="quarter" idx="12"/>
          </p:nvPr>
        </p:nvSpPr>
        <p:spPr>
          <a:ln/>
        </p:spPr>
        <p:txBody>
          <a:bodyPr/>
          <a:lstStyle>
            <a:lvl1pPr>
              <a:defRPr/>
            </a:lvl1pPr>
          </a:lstStyle>
          <a:p>
            <a:fld id="{CB438E37-DA29-484C-A9A1-C45453D4A97C}" type="slidenum">
              <a:rPr lang="en-US" altLang="en-US"/>
              <a:pPr/>
              <a:t>‹#›</a:t>
            </a:fld>
            <a:endParaRPr lang="en-US" altLang="en-US"/>
          </a:p>
        </p:txBody>
      </p:sp>
    </p:spTree>
    <p:extLst>
      <p:ext uri="{BB962C8B-B14F-4D97-AF65-F5344CB8AC3E}">
        <p14:creationId xmlns:p14="http://schemas.microsoft.com/office/powerpoint/2010/main" val="3282744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BC7DE72-BEA2-4743-8896-288BBD2372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05396A-6535-434E-A049-7601AABA12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9C8D70-8B5D-4787-A277-E4060604A5E5}"/>
              </a:ext>
            </a:extLst>
          </p:cNvPr>
          <p:cNvSpPr>
            <a:spLocks noGrp="1" noChangeArrowheads="1"/>
          </p:cNvSpPr>
          <p:nvPr>
            <p:ph type="sldNum" sz="quarter" idx="12"/>
          </p:nvPr>
        </p:nvSpPr>
        <p:spPr>
          <a:ln/>
        </p:spPr>
        <p:txBody>
          <a:bodyPr/>
          <a:lstStyle>
            <a:lvl1pPr>
              <a:defRPr/>
            </a:lvl1pPr>
          </a:lstStyle>
          <a:p>
            <a:fld id="{B8762BDF-38DF-43F5-A0BF-79E4F9CCFCDE}" type="slidenum">
              <a:rPr lang="en-US" altLang="en-US"/>
              <a:pPr/>
              <a:t>‹#›</a:t>
            </a:fld>
            <a:endParaRPr lang="en-US" altLang="en-US"/>
          </a:p>
        </p:txBody>
      </p:sp>
    </p:spTree>
    <p:extLst>
      <p:ext uri="{BB962C8B-B14F-4D97-AF65-F5344CB8AC3E}">
        <p14:creationId xmlns:p14="http://schemas.microsoft.com/office/powerpoint/2010/main" val="1259990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26420A-DE1A-4F95-AA57-9327F7527F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B6D9F8-7133-4E16-B7E8-769EEAAA08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CC4063-4BC9-4AA7-BC96-E113A6DA2AC9}"/>
              </a:ext>
            </a:extLst>
          </p:cNvPr>
          <p:cNvSpPr>
            <a:spLocks noGrp="1" noChangeArrowheads="1"/>
          </p:cNvSpPr>
          <p:nvPr>
            <p:ph type="sldNum" sz="quarter" idx="12"/>
          </p:nvPr>
        </p:nvSpPr>
        <p:spPr>
          <a:ln/>
        </p:spPr>
        <p:txBody>
          <a:bodyPr/>
          <a:lstStyle>
            <a:lvl1pPr>
              <a:defRPr/>
            </a:lvl1pPr>
          </a:lstStyle>
          <a:p>
            <a:fld id="{DE44D9E5-9FFC-4E5F-9DD9-6376D634A64C}" type="slidenum">
              <a:rPr lang="en-US" altLang="en-US"/>
              <a:pPr/>
              <a:t>‹#›</a:t>
            </a:fld>
            <a:endParaRPr lang="en-US" altLang="en-US"/>
          </a:p>
        </p:txBody>
      </p:sp>
    </p:spTree>
    <p:extLst>
      <p:ext uri="{BB962C8B-B14F-4D97-AF65-F5344CB8AC3E}">
        <p14:creationId xmlns:p14="http://schemas.microsoft.com/office/powerpoint/2010/main" val="3415939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A3E8C38C-21FD-4C44-987B-195D0931B3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26C7A7-E47B-41A0-95AB-99D5A66DEB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436CC4-E8E7-4E52-9ADE-1299EFF74D66}"/>
              </a:ext>
            </a:extLst>
          </p:cNvPr>
          <p:cNvSpPr>
            <a:spLocks noGrp="1" noChangeArrowheads="1"/>
          </p:cNvSpPr>
          <p:nvPr>
            <p:ph type="sldNum" sz="quarter" idx="12"/>
          </p:nvPr>
        </p:nvSpPr>
        <p:spPr>
          <a:ln/>
        </p:spPr>
        <p:txBody>
          <a:bodyPr/>
          <a:lstStyle>
            <a:lvl1pPr>
              <a:defRPr/>
            </a:lvl1pPr>
          </a:lstStyle>
          <a:p>
            <a:fld id="{EE09E9D3-D1EE-4E50-A89A-A64C77EE5FCF}" type="slidenum">
              <a:rPr lang="en-US" altLang="en-US"/>
              <a:pPr/>
              <a:t>‹#›</a:t>
            </a:fld>
            <a:endParaRPr lang="en-US" altLang="en-US"/>
          </a:p>
        </p:txBody>
      </p:sp>
    </p:spTree>
    <p:extLst>
      <p:ext uri="{BB962C8B-B14F-4D97-AF65-F5344CB8AC3E}">
        <p14:creationId xmlns:p14="http://schemas.microsoft.com/office/powerpoint/2010/main" val="750801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C6593B-9207-425C-A6E6-2434DAF4E1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F8D6E9-2802-4404-AF7E-AA11BA826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F0D9ED-72EF-46F2-9A50-85F5D5B1660C}"/>
              </a:ext>
            </a:extLst>
          </p:cNvPr>
          <p:cNvSpPr>
            <a:spLocks noGrp="1" noChangeArrowheads="1"/>
          </p:cNvSpPr>
          <p:nvPr>
            <p:ph type="sldNum" sz="quarter" idx="12"/>
          </p:nvPr>
        </p:nvSpPr>
        <p:spPr>
          <a:ln/>
        </p:spPr>
        <p:txBody>
          <a:bodyPr/>
          <a:lstStyle>
            <a:lvl1pPr>
              <a:defRPr/>
            </a:lvl1pPr>
          </a:lstStyle>
          <a:p>
            <a:fld id="{556031C2-E773-4168-AE77-36243DEAEE4A}" type="slidenum">
              <a:rPr lang="en-US" altLang="en-US"/>
              <a:pPr/>
              <a:t>‹#›</a:t>
            </a:fld>
            <a:endParaRPr lang="en-US" altLang="en-US"/>
          </a:p>
        </p:txBody>
      </p:sp>
    </p:spTree>
    <p:extLst>
      <p:ext uri="{BB962C8B-B14F-4D97-AF65-F5344CB8AC3E}">
        <p14:creationId xmlns:p14="http://schemas.microsoft.com/office/powerpoint/2010/main" val="3995263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B3E3094-4ACC-43F0-B347-761CAFC2C15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3D374C7-0B96-4B2C-8AFB-4942A4B2A9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0E4CCBC-1C61-40D0-84F8-4EB92090C60B}"/>
              </a:ext>
            </a:extLst>
          </p:cNvPr>
          <p:cNvSpPr>
            <a:spLocks noGrp="1" noChangeArrowheads="1"/>
          </p:cNvSpPr>
          <p:nvPr>
            <p:ph type="sldNum" sz="quarter" idx="12"/>
          </p:nvPr>
        </p:nvSpPr>
        <p:spPr>
          <a:ln/>
        </p:spPr>
        <p:txBody>
          <a:bodyPr/>
          <a:lstStyle>
            <a:lvl1pPr>
              <a:defRPr/>
            </a:lvl1pPr>
          </a:lstStyle>
          <a:p>
            <a:fld id="{A9D60C49-C5FE-4044-8270-D4F1B9E13175}" type="slidenum">
              <a:rPr lang="en-US" altLang="en-US"/>
              <a:pPr/>
              <a:t>‹#›</a:t>
            </a:fld>
            <a:endParaRPr lang="en-US" altLang="en-US"/>
          </a:p>
        </p:txBody>
      </p:sp>
    </p:spTree>
    <p:extLst>
      <p:ext uri="{BB962C8B-B14F-4D97-AF65-F5344CB8AC3E}">
        <p14:creationId xmlns:p14="http://schemas.microsoft.com/office/powerpoint/2010/main" val="2235342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E75217-8C21-448C-93D3-29638D4AA99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DF7307D-CEF2-4340-82D9-E26D2B29E5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AC4FA4F-D72F-48A8-9D02-8B759ED37CF0}"/>
              </a:ext>
            </a:extLst>
          </p:cNvPr>
          <p:cNvSpPr>
            <a:spLocks noGrp="1" noChangeArrowheads="1"/>
          </p:cNvSpPr>
          <p:nvPr>
            <p:ph type="sldNum" sz="quarter" idx="12"/>
          </p:nvPr>
        </p:nvSpPr>
        <p:spPr>
          <a:ln/>
        </p:spPr>
        <p:txBody>
          <a:bodyPr/>
          <a:lstStyle>
            <a:lvl1pPr>
              <a:defRPr/>
            </a:lvl1pPr>
          </a:lstStyle>
          <a:p>
            <a:fld id="{2C6BDBFE-43BF-427D-AA44-CE8720815A3E}" type="slidenum">
              <a:rPr lang="en-US" altLang="en-US"/>
              <a:pPr/>
              <a:t>‹#›</a:t>
            </a:fld>
            <a:endParaRPr lang="en-US" altLang="en-US"/>
          </a:p>
        </p:txBody>
      </p:sp>
    </p:spTree>
    <p:extLst>
      <p:ext uri="{BB962C8B-B14F-4D97-AF65-F5344CB8AC3E}">
        <p14:creationId xmlns:p14="http://schemas.microsoft.com/office/powerpoint/2010/main" val="1509843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50FD9E-4CBF-4E72-8511-F893B3318A3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3B4856-8E2B-4AFD-B749-D03B0FD665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F450CE-DDF4-4FA6-960D-B1CE80DC7ACB}"/>
              </a:ext>
            </a:extLst>
          </p:cNvPr>
          <p:cNvSpPr>
            <a:spLocks noGrp="1" noChangeArrowheads="1"/>
          </p:cNvSpPr>
          <p:nvPr>
            <p:ph type="sldNum" sz="quarter" idx="12"/>
          </p:nvPr>
        </p:nvSpPr>
        <p:spPr>
          <a:ln/>
        </p:spPr>
        <p:txBody>
          <a:bodyPr/>
          <a:lstStyle>
            <a:lvl1pPr>
              <a:defRPr/>
            </a:lvl1pPr>
          </a:lstStyle>
          <a:p>
            <a:fld id="{1BA8AF22-A777-4986-96D9-32C1F3EEBE97}" type="slidenum">
              <a:rPr lang="en-US" altLang="en-US"/>
              <a:pPr/>
              <a:t>‹#›</a:t>
            </a:fld>
            <a:endParaRPr lang="en-US" altLang="en-US"/>
          </a:p>
        </p:txBody>
      </p:sp>
    </p:spTree>
    <p:extLst>
      <p:ext uri="{BB962C8B-B14F-4D97-AF65-F5344CB8AC3E}">
        <p14:creationId xmlns:p14="http://schemas.microsoft.com/office/powerpoint/2010/main" val="405151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3C161-CFD5-401D-B0FE-D4BE11DF0409}"/>
              </a:ext>
            </a:extLst>
          </p:cNvPr>
          <p:cNvSpPr>
            <a:spLocks noGrp="1"/>
          </p:cNvSpPr>
          <p:nvPr>
            <p:ph type="dt" sz="half" idx="10"/>
          </p:nvPr>
        </p:nvSpPr>
        <p:spPr/>
        <p:txBody>
          <a:bodyPr/>
          <a:lstStyle>
            <a:lvl1pPr>
              <a:defRPr/>
            </a:lvl1pPr>
          </a:lstStyle>
          <a:p>
            <a:fld id="{950F8CE4-FE0B-4528-9170-ABB340FC456C}" type="datetimeFigureOut">
              <a:rPr lang="en-US" altLang="en-US"/>
              <a:pPr/>
              <a:t>12/19/2020</a:t>
            </a:fld>
            <a:endParaRPr lang="en-US" altLang="en-US"/>
          </a:p>
        </p:txBody>
      </p:sp>
      <p:sp>
        <p:nvSpPr>
          <p:cNvPr id="5" name="Footer Placeholder 4">
            <a:extLst>
              <a:ext uri="{FF2B5EF4-FFF2-40B4-BE49-F238E27FC236}">
                <a16:creationId xmlns:a16="http://schemas.microsoft.com/office/drawing/2014/main" id="{8D46AAC4-3498-4B1C-B64E-2BDA0E6C0F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83FFD4-B5A8-459C-A4C7-0CC64262FB79}"/>
              </a:ext>
            </a:extLst>
          </p:cNvPr>
          <p:cNvSpPr>
            <a:spLocks noGrp="1"/>
          </p:cNvSpPr>
          <p:nvPr>
            <p:ph type="sldNum" sz="quarter" idx="12"/>
          </p:nvPr>
        </p:nvSpPr>
        <p:spPr/>
        <p:txBody>
          <a:bodyPr/>
          <a:lstStyle>
            <a:lvl1pPr>
              <a:defRPr/>
            </a:lvl1pPr>
          </a:lstStyle>
          <a:p>
            <a:fld id="{FA0FD1AB-FE6C-4888-B4EE-E34E0E92442D}" type="slidenum">
              <a:rPr lang="en-US" altLang="en-US"/>
              <a:pPr/>
              <a:t>‹#›</a:t>
            </a:fld>
            <a:endParaRPr lang="en-US" altLang="en-US"/>
          </a:p>
        </p:txBody>
      </p:sp>
    </p:spTree>
    <p:extLst>
      <p:ext uri="{BB962C8B-B14F-4D97-AF65-F5344CB8AC3E}">
        <p14:creationId xmlns:p14="http://schemas.microsoft.com/office/powerpoint/2010/main" val="1669387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86987020-B835-4EE5-98B8-F635C8C671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D04ACE-C3B4-4802-8284-A1185D96C5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1EA1C7-9378-4797-A8D0-A60CA96D0851}"/>
              </a:ext>
            </a:extLst>
          </p:cNvPr>
          <p:cNvSpPr>
            <a:spLocks noGrp="1" noChangeArrowheads="1"/>
          </p:cNvSpPr>
          <p:nvPr>
            <p:ph type="sldNum" sz="quarter" idx="12"/>
          </p:nvPr>
        </p:nvSpPr>
        <p:spPr>
          <a:ln/>
        </p:spPr>
        <p:txBody>
          <a:bodyPr/>
          <a:lstStyle>
            <a:lvl1pPr>
              <a:defRPr/>
            </a:lvl1pPr>
          </a:lstStyle>
          <a:p>
            <a:fld id="{9CCA1D97-F7E8-4CDC-A040-F52E1BB13F32}" type="slidenum">
              <a:rPr lang="en-US" altLang="en-US"/>
              <a:pPr/>
              <a:t>‹#›</a:t>
            </a:fld>
            <a:endParaRPr lang="en-US" altLang="en-US"/>
          </a:p>
        </p:txBody>
      </p:sp>
    </p:spTree>
    <p:extLst>
      <p:ext uri="{BB962C8B-B14F-4D97-AF65-F5344CB8AC3E}">
        <p14:creationId xmlns:p14="http://schemas.microsoft.com/office/powerpoint/2010/main" val="3285444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833DE4F0-AB86-4E17-A7DB-266BEBAA6C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05CA7F-757B-4902-B9B8-E9361F02F1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120F6E-06AC-4E52-87AD-7AB0C2047BB5}"/>
              </a:ext>
            </a:extLst>
          </p:cNvPr>
          <p:cNvSpPr>
            <a:spLocks noGrp="1" noChangeArrowheads="1"/>
          </p:cNvSpPr>
          <p:nvPr>
            <p:ph type="sldNum" sz="quarter" idx="12"/>
          </p:nvPr>
        </p:nvSpPr>
        <p:spPr>
          <a:ln/>
        </p:spPr>
        <p:txBody>
          <a:bodyPr/>
          <a:lstStyle>
            <a:lvl1pPr>
              <a:defRPr/>
            </a:lvl1pPr>
          </a:lstStyle>
          <a:p>
            <a:fld id="{6BD89A5F-F5BC-419D-AB70-66D67DF71BCD}" type="slidenum">
              <a:rPr lang="en-US" altLang="en-US"/>
              <a:pPr/>
              <a:t>‹#›</a:t>
            </a:fld>
            <a:endParaRPr lang="en-US" altLang="en-US"/>
          </a:p>
        </p:txBody>
      </p:sp>
    </p:spTree>
    <p:extLst>
      <p:ext uri="{BB962C8B-B14F-4D97-AF65-F5344CB8AC3E}">
        <p14:creationId xmlns:p14="http://schemas.microsoft.com/office/powerpoint/2010/main" val="2047616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3214FB-6BED-401C-A68A-A323D4C1BE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D3D85B-3305-4263-B5A6-50B9DB8886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6DFBBA-AE3E-40B3-B2E5-B35BAC7E20C8}"/>
              </a:ext>
            </a:extLst>
          </p:cNvPr>
          <p:cNvSpPr>
            <a:spLocks noGrp="1" noChangeArrowheads="1"/>
          </p:cNvSpPr>
          <p:nvPr>
            <p:ph type="sldNum" sz="quarter" idx="12"/>
          </p:nvPr>
        </p:nvSpPr>
        <p:spPr>
          <a:ln/>
        </p:spPr>
        <p:txBody>
          <a:bodyPr/>
          <a:lstStyle>
            <a:lvl1pPr>
              <a:defRPr/>
            </a:lvl1pPr>
          </a:lstStyle>
          <a:p>
            <a:fld id="{D3FF7E98-70B7-432B-BFF3-38A5BCDA04FD}" type="slidenum">
              <a:rPr lang="en-US" altLang="en-US"/>
              <a:pPr/>
              <a:t>‹#›</a:t>
            </a:fld>
            <a:endParaRPr lang="en-US" altLang="en-US"/>
          </a:p>
        </p:txBody>
      </p:sp>
    </p:spTree>
    <p:extLst>
      <p:ext uri="{BB962C8B-B14F-4D97-AF65-F5344CB8AC3E}">
        <p14:creationId xmlns:p14="http://schemas.microsoft.com/office/powerpoint/2010/main" val="4294670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1EA33E-860C-42E3-ADFE-C2B1FFAC33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6DA4EE-BE98-45BF-8369-B93773ED84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772873-9222-42EC-A9A1-C5F77B9CCBA5}"/>
              </a:ext>
            </a:extLst>
          </p:cNvPr>
          <p:cNvSpPr>
            <a:spLocks noGrp="1" noChangeArrowheads="1"/>
          </p:cNvSpPr>
          <p:nvPr>
            <p:ph type="sldNum" sz="quarter" idx="12"/>
          </p:nvPr>
        </p:nvSpPr>
        <p:spPr>
          <a:ln/>
        </p:spPr>
        <p:txBody>
          <a:bodyPr/>
          <a:lstStyle>
            <a:lvl1pPr>
              <a:defRPr/>
            </a:lvl1pPr>
          </a:lstStyle>
          <a:p>
            <a:fld id="{3651854C-C4C3-4A8A-B052-60D25BD025FF}" type="slidenum">
              <a:rPr lang="en-US" altLang="en-US"/>
              <a:pPr/>
              <a:t>‹#›</a:t>
            </a:fld>
            <a:endParaRPr lang="en-US" altLang="en-US"/>
          </a:p>
        </p:txBody>
      </p:sp>
    </p:spTree>
    <p:extLst>
      <p:ext uri="{BB962C8B-B14F-4D97-AF65-F5344CB8AC3E}">
        <p14:creationId xmlns:p14="http://schemas.microsoft.com/office/powerpoint/2010/main" val="191976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E857D2-0323-4048-A777-1F8000F7EE54}"/>
              </a:ext>
            </a:extLst>
          </p:cNvPr>
          <p:cNvSpPr>
            <a:spLocks noGrp="1"/>
          </p:cNvSpPr>
          <p:nvPr>
            <p:ph type="dt" sz="half" idx="10"/>
          </p:nvPr>
        </p:nvSpPr>
        <p:spPr/>
        <p:txBody>
          <a:bodyPr/>
          <a:lstStyle>
            <a:lvl1pPr>
              <a:defRPr/>
            </a:lvl1pPr>
          </a:lstStyle>
          <a:p>
            <a:fld id="{A88351CE-8A07-4306-A735-799ADAC169C7}" type="datetimeFigureOut">
              <a:rPr lang="en-US" altLang="en-US"/>
              <a:pPr/>
              <a:t>12/19/2020</a:t>
            </a:fld>
            <a:endParaRPr lang="en-US" altLang="en-US"/>
          </a:p>
        </p:txBody>
      </p:sp>
      <p:sp>
        <p:nvSpPr>
          <p:cNvPr id="6" name="Footer Placeholder 4">
            <a:extLst>
              <a:ext uri="{FF2B5EF4-FFF2-40B4-BE49-F238E27FC236}">
                <a16:creationId xmlns:a16="http://schemas.microsoft.com/office/drawing/2014/main" id="{AA95F3AD-23B0-4DD9-9022-65648D4A5D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E7718B-CD52-456E-96B0-D06E2CE99F31}"/>
              </a:ext>
            </a:extLst>
          </p:cNvPr>
          <p:cNvSpPr>
            <a:spLocks noGrp="1"/>
          </p:cNvSpPr>
          <p:nvPr>
            <p:ph type="sldNum" sz="quarter" idx="12"/>
          </p:nvPr>
        </p:nvSpPr>
        <p:spPr/>
        <p:txBody>
          <a:bodyPr/>
          <a:lstStyle>
            <a:lvl1pPr>
              <a:defRPr/>
            </a:lvl1pPr>
          </a:lstStyle>
          <a:p>
            <a:fld id="{4068C2A8-C49F-40FB-B188-472B985BF757}" type="slidenum">
              <a:rPr lang="en-US" altLang="en-US"/>
              <a:pPr/>
              <a:t>‹#›</a:t>
            </a:fld>
            <a:endParaRPr lang="en-US" altLang="en-US"/>
          </a:p>
        </p:txBody>
      </p:sp>
    </p:spTree>
    <p:extLst>
      <p:ext uri="{BB962C8B-B14F-4D97-AF65-F5344CB8AC3E}">
        <p14:creationId xmlns:p14="http://schemas.microsoft.com/office/powerpoint/2010/main" val="304743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20C5512-1A76-4305-87FC-35889CB03409}"/>
              </a:ext>
            </a:extLst>
          </p:cNvPr>
          <p:cNvSpPr>
            <a:spLocks noGrp="1"/>
          </p:cNvSpPr>
          <p:nvPr>
            <p:ph type="dt" sz="half" idx="10"/>
          </p:nvPr>
        </p:nvSpPr>
        <p:spPr/>
        <p:txBody>
          <a:bodyPr/>
          <a:lstStyle>
            <a:lvl1pPr>
              <a:defRPr/>
            </a:lvl1pPr>
          </a:lstStyle>
          <a:p>
            <a:fld id="{D9ACE930-D039-48D1-ACB9-9554D9852CFB}" type="datetimeFigureOut">
              <a:rPr lang="en-US" altLang="en-US"/>
              <a:pPr/>
              <a:t>12/19/2020</a:t>
            </a:fld>
            <a:endParaRPr lang="en-US" altLang="en-US"/>
          </a:p>
        </p:txBody>
      </p:sp>
      <p:sp>
        <p:nvSpPr>
          <p:cNvPr id="8" name="Footer Placeholder 4">
            <a:extLst>
              <a:ext uri="{FF2B5EF4-FFF2-40B4-BE49-F238E27FC236}">
                <a16:creationId xmlns:a16="http://schemas.microsoft.com/office/drawing/2014/main" id="{B7032FF1-D02B-4B19-A9FA-572B960EA06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FAFAEC3-B49C-4E13-9A7D-237FA154533B}"/>
              </a:ext>
            </a:extLst>
          </p:cNvPr>
          <p:cNvSpPr>
            <a:spLocks noGrp="1"/>
          </p:cNvSpPr>
          <p:nvPr>
            <p:ph type="sldNum" sz="quarter" idx="12"/>
          </p:nvPr>
        </p:nvSpPr>
        <p:spPr/>
        <p:txBody>
          <a:bodyPr/>
          <a:lstStyle>
            <a:lvl1pPr>
              <a:defRPr/>
            </a:lvl1pPr>
          </a:lstStyle>
          <a:p>
            <a:fld id="{35B0E2B4-8164-4DD0-BF0A-495797798B6C}" type="slidenum">
              <a:rPr lang="en-US" altLang="en-US"/>
              <a:pPr/>
              <a:t>‹#›</a:t>
            </a:fld>
            <a:endParaRPr lang="en-US" altLang="en-US"/>
          </a:p>
        </p:txBody>
      </p:sp>
    </p:spTree>
    <p:extLst>
      <p:ext uri="{BB962C8B-B14F-4D97-AF65-F5344CB8AC3E}">
        <p14:creationId xmlns:p14="http://schemas.microsoft.com/office/powerpoint/2010/main" val="53372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67C031E-91F5-4820-BEFC-D051F6F0766A}"/>
              </a:ext>
            </a:extLst>
          </p:cNvPr>
          <p:cNvSpPr>
            <a:spLocks noGrp="1"/>
          </p:cNvSpPr>
          <p:nvPr>
            <p:ph type="dt" sz="half" idx="10"/>
          </p:nvPr>
        </p:nvSpPr>
        <p:spPr/>
        <p:txBody>
          <a:bodyPr/>
          <a:lstStyle>
            <a:lvl1pPr>
              <a:defRPr/>
            </a:lvl1pPr>
          </a:lstStyle>
          <a:p>
            <a:fld id="{8411EED8-7A5E-4EF4-A28E-37CD139EF3DC}" type="datetimeFigureOut">
              <a:rPr lang="en-US" altLang="en-US"/>
              <a:pPr/>
              <a:t>12/19/2020</a:t>
            </a:fld>
            <a:endParaRPr lang="en-US" altLang="en-US"/>
          </a:p>
        </p:txBody>
      </p:sp>
      <p:sp>
        <p:nvSpPr>
          <p:cNvPr id="4" name="Footer Placeholder 4">
            <a:extLst>
              <a:ext uri="{FF2B5EF4-FFF2-40B4-BE49-F238E27FC236}">
                <a16:creationId xmlns:a16="http://schemas.microsoft.com/office/drawing/2014/main" id="{9C7C8265-99CF-414E-A125-60276A825D2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EC478C0-DC4F-4EE1-ABFA-B8945459CD65}"/>
              </a:ext>
            </a:extLst>
          </p:cNvPr>
          <p:cNvSpPr>
            <a:spLocks noGrp="1"/>
          </p:cNvSpPr>
          <p:nvPr>
            <p:ph type="sldNum" sz="quarter" idx="12"/>
          </p:nvPr>
        </p:nvSpPr>
        <p:spPr/>
        <p:txBody>
          <a:bodyPr/>
          <a:lstStyle>
            <a:lvl1pPr>
              <a:defRPr/>
            </a:lvl1pPr>
          </a:lstStyle>
          <a:p>
            <a:fld id="{505D024B-2052-4A27-9E79-93E8F24F141E}" type="slidenum">
              <a:rPr lang="en-US" altLang="en-US"/>
              <a:pPr/>
              <a:t>‹#›</a:t>
            </a:fld>
            <a:endParaRPr lang="en-US" altLang="en-US"/>
          </a:p>
        </p:txBody>
      </p:sp>
    </p:spTree>
    <p:extLst>
      <p:ext uri="{BB962C8B-B14F-4D97-AF65-F5344CB8AC3E}">
        <p14:creationId xmlns:p14="http://schemas.microsoft.com/office/powerpoint/2010/main" val="398482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18413-B612-4F7E-9476-0D38A16A8073}"/>
              </a:ext>
            </a:extLst>
          </p:cNvPr>
          <p:cNvSpPr>
            <a:spLocks noGrp="1"/>
          </p:cNvSpPr>
          <p:nvPr>
            <p:ph type="dt" sz="half" idx="10"/>
          </p:nvPr>
        </p:nvSpPr>
        <p:spPr/>
        <p:txBody>
          <a:bodyPr/>
          <a:lstStyle>
            <a:lvl1pPr>
              <a:defRPr/>
            </a:lvl1pPr>
          </a:lstStyle>
          <a:p>
            <a:fld id="{F709C258-108F-496D-961D-59CBE1295AB3}" type="datetimeFigureOut">
              <a:rPr lang="en-US" altLang="en-US"/>
              <a:pPr/>
              <a:t>12/19/2020</a:t>
            </a:fld>
            <a:endParaRPr lang="en-US" altLang="en-US"/>
          </a:p>
        </p:txBody>
      </p:sp>
      <p:sp>
        <p:nvSpPr>
          <p:cNvPr id="3" name="Footer Placeholder 4">
            <a:extLst>
              <a:ext uri="{FF2B5EF4-FFF2-40B4-BE49-F238E27FC236}">
                <a16:creationId xmlns:a16="http://schemas.microsoft.com/office/drawing/2014/main" id="{936FA06E-D88D-4B90-865D-2A0327EA8CB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2B87DA5-2A01-4A1B-8095-FC7F9C75306D}"/>
              </a:ext>
            </a:extLst>
          </p:cNvPr>
          <p:cNvSpPr>
            <a:spLocks noGrp="1"/>
          </p:cNvSpPr>
          <p:nvPr>
            <p:ph type="sldNum" sz="quarter" idx="12"/>
          </p:nvPr>
        </p:nvSpPr>
        <p:spPr/>
        <p:txBody>
          <a:bodyPr/>
          <a:lstStyle>
            <a:lvl1pPr>
              <a:defRPr/>
            </a:lvl1pPr>
          </a:lstStyle>
          <a:p>
            <a:fld id="{EDA4B3F8-7E25-4D6A-A92D-3F5DCBFB4130}" type="slidenum">
              <a:rPr lang="en-US" altLang="en-US"/>
              <a:pPr/>
              <a:t>‹#›</a:t>
            </a:fld>
            <a:endParaRPr lang="en-US" altLang="en-US"/>
          </a:p>
        </p:txBody>
      </p:sp>
    </p:spTree>
    <p:extLst>
      <p:ext uri="{BB962C8B-B14F-4D97-AF65-F5344CB8AC3E}">
        <p14:creationId xmlns:p14="http://schemas.microsoft.com/office/powerpoint/2010/main" val="27217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C98D9A-F983-4DA7-8EFC-EC18494580EB}"/>
              </a:ext>
            </a:extLst>
          </p:cNvPr>
          <p:cNvSpPr>
            <a:spLocks noGrp="1"/>
          </p:cNvSpPr>
          <p:nvPr>
            <p:ph type="dt" sz="half" idx="10"/>
          </p:nvPr>
        </p:nvSpPr>
        <p:spPr/>
        <p:txBody>
          <a:bodyPr/>
          <a:lstStyle>
            <a:lvl1pPr>
              <a:defRPr/>
            </a:lvl1pPr>
          </a:lstStyle>
          <a:p>
            <a:fld id="{CCFCB81D-EF41-4045-BF06-E28083B56E95}" type="datetimeFigureOut">
              <a:rPr lang="en-US" altLang="en-US"/>
              <a:pPr/>
              <a:t>12/19/2020</a:t>
            </a:fld>
            <a:endParaRPr lang="en-US" altLang="en-US"/>
          </a:p>
        </p:txBody>
      </p:sp>
      <p:sp>
        <p:nvSpPr>
          <p:cNvPr id="6" name="Footer Placeholder 4">
            <a:extLst>
              <a:ext uri="{FF2B5EF4-FFF2-40B4-BE49-F238E27FC236}">
                <a16:creationId xmlns:a16="http://schemas.microsoft.com/office/drawing/2014/main" id="{53085696-04D4-412D-847A-A4F4AF05EC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318BD-62B3-41F1-9F6F-7AF1E6D306BB}"/>
              </a:ext>
            </a:extLst>
          </p:cNvPr>
          <p:cNvSpPr>
            <a:spLocks noGrp="1"/>
          </p:cNvSpPr>
          <p:nvPr>
            <p:ph type="sldNum" sz="quarter" idx="12"/>
          </p:nvPr>
        </p:nvSpPr>
        <p:spPr/>
        <p:txBody>
          <a:bodyPr/>
          <a:lstStyle>
            <a:lvl1pPr>
              <a:defRPr/>
            </a:lvl1pPr>
          </a:lstStyle>
          <a:p>
            <a:fld id="{DEA5CB96-75A5-4C75-B8FD-B16523EB34D2}" type="slidenum">
              <a:rPr lang="en-US" altLang="en-US"/>
              <a:pPr/>
              <a:t>‹#›</a:t>
            </a:fld>
            <a:endParaRPr lang="en-US" altLang="en-US"/>
          </a:p>
        </p:txBody>
      </p:sp>
    </p:spTree>
    <p:extLst>
      <p:ext uri="{BB962C8B-B14F-4D97-AF65-F5344CB8AC3E}">
        <p14:creationId xmlns:p14="http://schemas.microsoft.com/office/powerpoint/2010/main" val="331020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E681C0-C948-456E-B16C-5786C1CD4948}"/>
              </a:ext>
            </a:extLst>
          </p:cNvPr>
          <p:cNvSpPr>
            <a:spLocks noGrp="1"/>
          </p:cNvSpPr>
          <p:nvPr>
            <p:ph type="dt" sz="half" idx="10"/>
          </p:nvPr>
        </p:nvSpPr>
        <p:spPr/>
        <p:txBody>
          <a:bodyPr/>
          <a:lstStyle>
            <a:lvl1pPr>
              <a:defRPr/>
            </a:lvl1pPr>
          </a:lstStyle>
          <a:p>
            <a:fld id="{A1DCC0B0-5F97-40C1-93FB-7D373D91F477}" type="datetimeFigureOut">
              <a:rPr lang="en-US" altLang="en-US"/>
              <a:pPr/>
              <a:t>12/19/2020</a:t>
            </a:fld>
            <a:endParaRPr lang="en-US" altLang="en-US"/>
          </a:p>
        </p:txBody>
      </p:sp>
      <p:sp>
        <p:nvSpPr>
          <p:cNvPr id="6" name="Footer Placeholder 4">
            <a:extLst>
              <a:ext uri="{FF2B5EF4-FFF2-40B4-BE49-F238E27FC236}">
                <a16:creationId xmlns:a16="http://schemas.microsoft.com/office/drawing/2014/main" id="{1D2F7D88-0A0F-47DD-8D2C-99EC42F437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B849A6-05E3-4ADD-B038-42C817059310}"/>
              </a:ext>
            </a:extLst>
          </p:cNvPr>
          <p:cNvSpPr>
            <a:spLocks noGrp="1"/>
          </p:cNvSpPr>
          <p:nvPr>
            <p:ph type="sldNum" sz="quarter" idx="12"/>
          </p:nvPr>
        </p:nvSpPr>
        <p:spPr/>
        <p:txBody>
          <a:bodyPr/>
          <a:lstStyle>
            <a:lvl1pPr>
              <a:defRPr/>
            </a:lvl1pPr>
          </a:lstStyle>
          <a:p>
            <a:fld id="{C66C207A-D093-4269-AC6D-C1F0A9FF6506}" type="slidenum">
              <a:rPr lang="en-US" altLang="en-US"/>
              <a:pPr/>
              <a:t>‹#›</a:t>
            </a:fld>
            <a:endParaRPr lang="en-US" altLang="en-US"/>
          </a:p>
        </p:txBody>
      </p:sp>
    </p:spTree>
    <p:extLst>
      <p:ext uri="{BB962C8B-B14F-4D97-AF65-F5344CB8AC3E}">
        <p14:creationId xmlns:p14="http://schemas.microsoft.com/office/powerpoint/2010/main" val="427336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309B0C-2F91-401A-83FE-C371423EC2A2}"/>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1FBFB09-7AF4-4F1C-B293-B327CE603422}"/>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C33EBEE-3A94-440A-84A6-30FA5907419C}"/>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1F6DBD5-C336-4AB5-8993-E602CF368D3D}" type="datetimeFigureOut">
              <a:rPr lang="en-US" altLang="en-US"/>
              <a:pPr/>
              <a:t>12/19/2020</a:t>
            </a:fld>
            <a:endParaRPr lang="en-US" altLang="en-US"/>
          </a:p>
        </p:txBody>
      </p:sp>
      <p:sp>
        <p:nvSpPr>
          <p:cNvPr id="5" name="Footer Placeholder 4">
            <a:extLst>
              <a:ext uri="{FF2B5EF4-FFF2-40B4-BE49-F238E27FC236}">
                <a16:creationId xmlns:a16="http://schemas.microsoft.com/office/drawing/2014/main" id="{E7CC541D-40DB-4077-B035-B7E332415634}"/>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993EB641-F426-40F3-A9A5-9C58E38AC92D}"/>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C679BB4-24EB-4E86-B0D7-7AC045F62B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C31CA5-C69A-4C73-8BAD-E9BA1C46CE55}"/>
              </a:ext>
            </a:extLst>
          </p:cNvPr>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8D83489-DA43-4688-B0A4-2C27867B925D}"/>
              </a:ext>
            </a:extLst>
          </p:cNvPr>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24174F5-9A61-4702-BFC9-CCB0481C1B3A}"/>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b="0" smtClean="0">
                <a:latin typeface="+mn-lt"/>
              </a:defRPr>
            </a:lvl1pPr>
          </a:lstStyle>
          <a:p>
            <a:pPr>
              <a:defRPr/>
            </a:pPr>
            <a:endParaRPr lang="en-US"/>
          </a:p>
        </p:txBody>
      </p:sp>
      <p:sp>
        <p:nvSpPr>
          <p:cNvPr id="1029" name="Rectangle 5">
            <a:extLst>
              <a:ext uri="{FF2B5EF4-FFF2-40B4-BE49-F238E27FC236}">
                <a16:creationId xmlns:a16="http://schemas.microsoft.com/office/drawing/2014/main" id="{14C33A53-FB57-4D8E-B2AB-C03EA4CE7D1B}"/>
              </a:ext>
            </a:extLst>
          </p:cNvPr>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smtClean="0">
                <a:latin typeface="+mn-lt"/>
              </a:defRPr>
            </a:lvl1pPr>
          </a:lstStyle>
          <a:p>
            <a:pPr>
              <a:defRPr/>
            </a:pPr>
            <a:endParaRPr lang="en-US"/>
          </a:p>
        </p:txBody>
      </p:sp>
      <p:sp>
        <p:nvSpPr>
          <p:cNvPr id="1030" name="Rectangle 6">
            <a:extLst>
              <a:ext uri="{FF2B5EF4-FFF2-40B4-BE49-F238E27FC236}">
                <a16:creationId xmlns:a16="http://schemas.microsoft.com/office/drawing/2014/main" id="{54E515D3-18FC-4F08-AD03-C311DD5F7A2D}"/>
              </a:ext>
            </a:extLst>
          </p:cNvPr>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Times New Roman" panose="02020603050405020304" pitchFamily="18" charset="0"/>
              </a:defRPr>
            </a:lvl1pPr>
          </a:lstStyle>
          <a:p>
            <a:fld id="{A4BDD55D-44FC-4C16-A951-E8B26B6B5FAC}" type="slidenum">
              <a:rPr lang="en-US" altLang="en-US"/>
              <a:pPr/>
              <a:t>‹#›</a:t>
            </a:fld>
            <a:endParaRPr lang="en-US" altLang="en-US"/>
          </a:p>
        </p:txBody>
      </p:sp>
    </p:spTree>
    <p:extLst>
      <p:ext uri="{BB962C8B-B14F-4D97-AF65-F5344CB8AC3E}">
        <p14:creationId xmlns:p14="http://schemas.microsoft.com/office/powerpoint/2010/main" val="390466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FFDB32-935E-4833-B76E-B58FEAE15109}"/>
              </a:ext>
            </a:extLst>
          </p:cNvPr>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5A8C153-F697-4795-B8EB-3DA965AC1CE5}"/>
              </a:ext>
            </a:extLst>
          </p:cNvPr>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67997B6-18E1-4E81-AE81-B991B49B97D4}"/>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b="0">
                <a:latin typeface="+mn-lt"/>
              </a:defRPr>
            </a:lvl1pPr>
          </a:lstStyle>
          <a:p>
            <a:pPr>
              <a:defRPr/>
            </a:pPr>
            <a:endParaRPr lang="en-US"/>
          </a:p>
        </p:txBody>
      </p:sp>
      <p:sp>
        <p:nvSpPr>
          <p:cNvPr id="1029" name="Rectangle 5">
            <a:extLst>
              <a:ext uri="{FF2B5EF4-FFF2-40B4-BE49-F238E27FC236}">
                <a16:creationId xmlns:a16="http://schemas.microsoft.com/office/drawing/2014/main" id="{395C1F41-D8B1-4129-B375-E87FDD3212BF}"/>
              </a:ext>
            </a:extLst>
          </p:cNvPr>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mn-lt"/>
              </a:defRPr>
            </a:lvl1pPr>
          </a:lstStyle>
          <a:p>
            <a:pPr>
              <a:defRPr/>
            </a:pPr>
            <a:endParaRPr lang="en-US"/>
          </a:p>
        </p:txBody>
      </p:sp>
      <p:sp>
        <p:nvSpPr>
          <p:cNvPr id="1030" name="Rectangle 6">
            <a:extLst>
              <a:ext uri="{FF2B5EF4-FFF2-40B4-BE49-F238E27FC236}">
                <a16:creationId xmlns:a16="http://schemas.microsoft.com/office/drawing/2014/main" id="{4CA56717-D8FE-407A-ABEE-6FF4125E7D6E}"/>
              </a:ext>
            </a:extLst>
          </p:cNvPr>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Times New Roman" panose="02020603050405020304" pitchFamily="18" charset="0"/>
              </a:defRPr>
            </a:lvl1pPr>
          </a:lstStyle>
          <a:p>
            <a:fld id="{F5BAA2D4-A143-41BB-8877-470874D182C7}" type="slidenum">
              <a:rPr lang="en-US" altLang="en-US"/>
              <a:pPr/>
              <a:t>‹#›</a:t>
            </a:fld>
            <a:endParaRPr lang="en-US" altLang="en-US"/>
          </a:p>
        </p:txBody>
      </p:sp>
    </p:spTree>
    <p:extLst>
      <p:ext uri="{BB962C8B-B14F-4D97-AF65-F5344CB8AC3E}">
        <p14:creationId xmlns:p14="http://schemas.microsoft.com/office/powerpoint/2010/main" val="732872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7841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832812"/>
            <a:ext cx="8747185" cy="3477875"/>
          </a:xfrm>
          <a:prstGeom prst="rect">
            <a:avLst/>
          </a:prstGeom>
          <a:solidFill>
            <a:srgbClr val="0D0D0D">
              <a:alpha val="74902"/>
            </a:srgbClr>
          </a:solidFill>
        </p:spPr>
        <p:txBody>
          <a:bodyPr wrap="square">
            <a:spAutoFit/>
          </a:bodyPr>
          <a:lstStyle/>
          <a:p>
            <a:pPr algn="ctr"/>
            <a:r>
              <a:rPr lang="en-US" sz="4400" dirty="0">
                <a:solidFill>
                  <a:srgbClr val="BDBEC2"/>
                </a:solidFill>
                <a:latin typeface="Avenir Book" panose="02000503020000020003"/>
              </a:rPr>
              <a:t>Leader: Love has come down to us this Advent Season.</a:t>
            </a:r>
          </a:p>
          <a:p>
            <a:pPr algn="ctr"/>
            <a:endParaRPr lang="en-US" sz="4400" dirty="0">
              <a:solidFill>
                <a:srgbClr val="BDBEC2"/>
              </a:solidFill>
              <a:latin typeface="Avenir Book" panose="02000503020000020003"/>
            </a:endParaRPr>
          </a:p>
          <a:p>
            <a:pPr algn="ctr"/>
            <a:r>
              <a:rPr lang="en-US" sz="4400" b="1" dirty="0">
                <a:solidFill>
                  <a:srgbClr val="BDBEC2"/>
                </a:solidFill>
                <a:latin typeface="Avenir Book" panose="02000503020000020003"/>
              </a:rPr>
              <a:t>People: Divine love which heals and transforms our lives.</a:t>
            </a:r>
          </a:p>
        </p:txBody>
      </p:sp>
    </p:spTree>
    <p:extLst>
      <p:ext uri="{BB962C8B-B14F-4D97-AF65-F5344CB8AC3E}">
        <p14:creationId xmlns:p14="http://schemas.microsoft.com/office/powerpoint/2010/main" val="89134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155704"/>
            <a:ext cx="8747185" cy="4832092"/>
          </a:xfrm>
          <a:prstGeom prst="rect">
            <a:avLst/>
          </a:prstGeom>
          <a:solidFill>
            <a:srgbClr val="0D0D0D">
              <a:alpha val="74902"/>
            </a:srgbClr>
          </a:solidFill>
        </p:spPr>
        <p:txBody>
          <a:bodyPr wrap="square">
            <a:spAutoFit/>
          </a:bodyPr>
          <a:lstStyle/>
          <a:p>
            <a:pPr algn="ctr"/>
            <a:r>
              <a:rPr lang="en-US" sz="4400" dirty="0">
                <a:solidFill>
                  <a:srgbClr val="BDBEC2"/>
                </a:solidFill>
                <a:latin typeface="Avenir Book" panose="02000503020000020003"/>
              </a:rPr>
              <a:t>Leader: With great joy, we receive that love and share it with others.</a:t>
            </a:r>
          </a:p>
          <a:p>
            <a:pPr algn="ctr"/>
            <a:endParaRPr lang="en-US" sz="4400" dirty="0">
              <a:solidFill>
                <a:srgbClr val="BDBEC2"/>
              </a:solidFill>
              <a:latin typeface="Avenir Book" panose="02000503020000020003"/>
            </a:endParaRPr>
          </a:p>
          <a:p>
            <a:pPr algn="ctr"/>
            <a:r>
              <a:rPr lang="en-US" sz="4400" b="1" dirty="0">
                <a:solidFill>
                  <a:srgbClr val="BDBEC2"/>
                </a:solidFill>
                <a:latin typeface="Avenir Book" panose="02000503020000020003"/>
              </a:rPr>
              <a:t>People: We open our hearts to all God’s children, the last, the least, and the lost, as well as those who feel privileged.</a:t>
            </a:r>
          </a:p>
        </p:txBody>
      </p:sp>
    </p:spTree>
    <p:extLst>
      <p:ext uri="{BB962C8B-B14F-4D97-AF65-F5344CB8AC3E}">
        <p14:creationId xmlns:p14="http://schemas.microsoft.com/office/powerpoint/2010/main" val="279158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155704"/>
            <a:ext cx="8747185" cy="4832092"/>
          </a:xfrm>
          <a:prstGeom prst="rect">
            <a:avLst/>
          </a:prstGeom>
          <a:solidFill>
            <a:srgbClr val="0D0D0D">
              <a:alpha val="74902"/>
            </a:srgbClr>
          </a:solidFill>
        </p:spPr>
        <p:txBody>
          <a:bodyPr wrap="square">
            <a:spAutoFit/>
          </a:bodyPr>
          <a:lstStyle/>
          <a:p>
            <a:pPr algn="ctr"/>
            <a:r>
              <a:rPr lang="en-US" sz="4400" dirty="0">
                <a:solidFill>
                  <a:srgbClr val="BDBEC2"/>
                </a:solidFill>
                <a:latin typeface="Avenir Book" panose="02000503020000020003"/>
              </a:rPr>
              <a:t>Leader: The Lord has done and continues to do great things for us.</a:t>
            </a:r>
          </a:p>
          <a:p>
            <a:pPr algn="ctr"/>
            <a:endParaRPr lang="en-US" sz="4400" dirty="0">
              <a:solidFill>
                <a:srgbClr val="BDBEC2"/>
              </a:solidFill>
              <a:latin typeface="Avenir Book" panose="02000503020000020003"/>
            </a:endParaRPr>
          </a:p>
          <a:p>
            <a:pPr algn="ctr"/>
            <a:r>
              <a:rPr lang="en-US" sz="4400" b="1" dirty="0">
                <a:solidFill>
                  <a:srgbClr val="BDBEC2"/>
                </a:solidFill>
                <a:latin typeface="Avenir Book" panose="02000503020000020003"/>
              </a:rPr>
              <a:t>People: Praise be to God who loves us so much and who challenges us to be people of joy in this darkened world. Amen.</a:t>
            </a:r>
          </a:p>
        </p:txBody>
      </p:sp>
    </p:spTree>
    <p:extLst>
      <p:ext uri="{BB962C8B-B14F-4D97-AF65-F5344CB8AC3E}">
        <p14:creationId xmlns:p14="http://schemas.microsoft.com/office/powerpoint/2010/main" val="66571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0" y="2936170"/>
            <a:ext cx="9144000" cy="1631216"/>
          </a:xfrm>
          <a:prstGeom prst="rect">
            <a:avLst/>
          </a:prstGeom>
          <a:noFill/>
        </p:spPr>
        <p:txBody>
          <a:bodyPr wrap="square" rtlCol="0">
            <a:spAutoFit/>
          </a:bodyPr>
          <a:lstStyle/>
          <a:p>
            <a:pPr algn="ctr"/>
            <a:r>
              <a:rPr lang="en-US" sz="60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*O Come All Ye Faithful</a:t>
            </a:r>
          </a:p>
          <a:p>
            <a:pPr algn="ctr"/>
            <a:r>
              <a:rPr lang="en-US" sz="4000" b="1" dirty="0">
                <a:solidFill>
                  <a:srgbClr val="BDBEC2"/>
                </a:solidFill>
                <a:latin typeface="Avenir Book" panose="02000503020000020003"/>
              </a:rPr>
              <a:t>UMH #234 (verse 1)</a:t>
            </a:r>
            <a:endParaRPr lang="en-US" sz="40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364146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2F787F7E-FDAF-45A0-8AF7-99E48F3A10CE}"/>
              </a:ext>
            </a:extLst>
          </p:cNvPr>
          <p:cNvSpPr txBox="1">
            <a:spLocks noChangeArrowheads="1"/>
          </p:cNvSpPr>
          <p:nvPr/>
        </p:nvSpPr>
        <p:spPr bwMode="auto">
          <a:xfrm>
            <a:off x="1142999" y="228600"/>
            <a:ext cx="72246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algn="ctr" defTabSz="685800" eaLnBrk="1" hangingPunct="1">
              <a:spcBef>
                <a:spcPct val="50000"/>
              </a:spcBef>
            </a:pPr>
            <a:r>
              <a:rPr lang="en-US" altLang="en-US" sz="3600" dirty="0">
                <a:solidFill>
                  <a:srgbClr val="FFFF00"/>
                </a:solidFill>
                <a:latin typeface="Times New Roman" panose="02020603050405020304" pitchFamily="18" charset="0"/>
                <a:ea typeface="+mn-ea"/>
              </a:rPr>
              <a:t>O Come, All Ye Faithful</a:t>
            </a:r>
            <a:endParaRPr lang="en-US" altLang="en-US" sz="2400" dirty="0">
              <a:solidFill>
                <a:srgbClr val="FFFF00"/>
              </a:solidFill>
              <a:latin typeface="Times New Roman" panose="02020603050405020304" pitchFamily="18" charset="0"/>
              <a:ea typeface="+mn-ea"/>
            </a:endParaRPr>
          </a:p>
        </p:txBody>
      </p:sp>
      <p:sp>
        <p:nvSpPr>
          <p:cNvPr id="2052" name="Text Box 4">
            <a:extLst>
              <a:ext uri="{FF2B5EF4-FFF2-40B4-BE49-F238E27FC236}">
                <a16:creationId xmlns:a16="http://schemas.microsoft.com/office/drawing/2014/main" id="{36DC911A-3282-41AB-8405-2460DE66080A}"/>
              </a:ext>
            </a:extLst>
          </p:cNvPr>
          <p:cNvSpPr txBox="1">
            <a:spLocks noChangeArrowheads="1"/>
          </p:cNvSpPr>
          <p:nvPr/>
        </p:nvSpPr>
        <p:spPr bwMode="auto">
          <a:xfrm>
            <a:off x="7514145" y="197822"/>
            <a:ext cx="1083693" cy="707886"/>
          </a:xfrm>
          <a:prstGeom prst="rect">
            <a:avLst/>
          </a:prstGeom>
          <a:noFill/>
          <a:ln w="9525">
            <a:noFill/>
            <a:miter lim="800000"/>
            <a:headEnd/>
            <a:tailEnd/>
          </a:ln>
          <a:effectLst/>
        </p:spPr>
        <p:txBody>
          <a:bodyPr wrap="square">
            <a:spAutoFit/>
          </a:bodyPr>
          <a:lstStyle/>
          <a:p>
            <a:pPr algn="ctr" defTabSz="685800">
              <a:spcBef>
                <a:spcPct val="50000"/>
              </a:spcBef>
              <a:defRPr/>
            </a:pPr>
            <a:r>
              <a:rPr lang="en-US" sz="4000" b="1" dirty="0">
                <a:solidFill>
                  <a:srgbClr val="FFFF00"/>
                </a:solidFill>
                <a:latin typeface="Times New Roman" pitchFamily="18" charset="0"/>
                <a:ea typeface="+mn-ea"/>
              </a:rPr>
              <a:t>234</a:t>
            </a:r>
          </a:p>
        </p:txBody>
      </p:sp>
      <p:sp>
        <p:nvSpPr>
          <p:cNvPr id="2" name="Text Box 5">
            <a:extLst>
              <a:ext uri="{FF2B5EF4-FFF2-40B4-BE49-F238E27FC236}">
                <a16:creationId xmlns:a16="http://schemas.microsoft.com/office/drawing/2014/main" id="{D2E90912-E7C2-4A09-990A-1232CF1DC451}"/>
              </a:ext>
            </a:extLst>
          </p:cNvPr>
          <p:cNvSpPr txBox="1">
            <a:spLocks noChangeArrowheads="1"/>
          </p:cNvSpPr>
          <p:nvPr/>
        </p:nvSpPr>
        <p:spPr bwMode="auto">
          <a:xfrm>
            <a:off x="1143000" y="1748254"/>
            <a:ext cx="6858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marL="742950" indent="-742950" algn="ctr" defTabSz="685800" eaLnBrk="1" hangingPunct="1">
              <a:spcBef>
                <a:spcPct val="50000"/>
              </a:spcBef>
              <a:buAutoNum type="arabicPeriod"/>
            </a:pPr>
            <a:r>
              <a:rPr lang="en-US" altLang="en-US" sz="4400" dirty="0">
                <a:solidFill>
                  <a:schemeClr val="bg1"/>
                </a:solidFill>
                <a:latin typeface="Times New Roman" panose="02020603050405020304" pitchFamily="18" charset="0"/>
                <a:ea typeface="+mn-ea"/>
              </a:rPr>
              <a:t>O come all ye faithful,</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joyful and triumphant,</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O come ye, O come ye, </a:t>
            </a:r>
          </a:p>
          <a:p>
            <a:pPr algn="ctr" defTabSz="685800" eaLnBrk="1" hangingPunct="1">
              <a:spcBef>
                <a:spcPts val="0"/>
              </a:spcBef>
            </a:pPr>
            <a:r>
              <a:rPr lang="en-US" altLang="en-US" sz="4400" dirty="0">
                <a:solidFill>
                  <a:schemeClr val="bg1"/>
                </a:solidFill>
                <a:latin typeface="Times New Roman" panose="02020603050405020304" pitchFamily="18" charset="0"/>
                <a:ea typeface="+mn-ea"/>
              </a:rPr>
              <a:t>to Bethlehem.</a:t>
            </a:r>
            <a:endParaRPr lang="en-US" altLang="en-US" sz="1800" dirty="0">
              <a:solidFill>
                <a:schemeClr val="bg1"/>
              </a:solidFill>
              <a:latin typeface="Times New Roman" panose="02020603050405020304" pitchFamily="18" charset="0"/>
              <a:ea typeface="+mn-ea"/>
            </a:endParaRPr>
          </a:p>
        </p:txBody>
      </p:sp>
      <p:sp>
        <p:nvSpPr>
          <p:cNvPr id="2053" name="Rectangle 6">
            <a:extLst>
              <a:ext uri="{FF2B5EF4-FFF2-40B4-BE49-F238E27FC236}">
                <a16:creationId xmlns:a16="http://schemas.microsoft.com/office/drawing/2014/main" id="{B3474534-AF32-4E0D-85FE-64C85B9EA177}"/>
              </a:ext>
            </a:extLst>
          </p:cNvPr>
          <p:cNvSpPr>
            <a:spLocks noGrp="1" noChangeArrowheads="1"/>
          </p:cNvSpPr>
          <p:nvPr>
            <p:ph type="title" idx="4294967295"/>
          </p:nvPr>
        </p:nvSpPr>
        <p:spPr>
          <a:xfrm>
            <a:off x="1657350" y="-1257300"/>
            <a:ext cx="5829300" cy="857250"/>
          </a:xfrm>
        </p:spPr>
        <p:txBody>
          <a:bodyPr/>
          <a:lstStyle/>
          <a:p>
            <a:pPr eaLnBrk="1" hangingPunct="1"/>
            <a:r>
              <a:rPr lang="en-US" altLang="en-US"/>
              <a:t>O Come All Ye Faithful</a:t>
            </a:r>
            <a:br>
              <a:rPr lang="en-US" altLang="en-US"/>
            </a:br>
            <a:r>
              <a:rPr lang="en-US" altLang="en-US"/>
              <a:t>(verse 1)</a:t>
            </a:r>
          </a:p>
        </p:txBody>
      </p:sp>
      <p:sp>
        <p:nvSpPr>
          <p:cNvPr id="2054" name="Rectangle 7">
            <a:extLst>
              <a:ext uri="{FF2B5EF4-FFF2-40B4-BE49-F238E27FC236}">
                <a16:creationId xmlns:a16="http://schemas.microsoft.com/office/drawing/2014/main" id="{113C8180-7B68-431E-9198-27B48A237D93}"/>
              </a:ext>
            </a:extLst>
          </p:cNvPr>
          <p:cNvSpPr>
            <a:spLocks noChangeArrowheads="1"/>
          </p:cNvSpPr>
          <p:nvPr/>
        </p:nvSpPr>
        <p:spPr bwMode="auto">
          <a:xfrm>
            <a:off x="1142999" y="819150"/>
            <a:ext cx="7224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algn="ctr" defTabSz="685800" eaLnBrk="1" hangingPunct="1">
              <a:spcBef>
                <a:spcPct val="50000"/>
              </a:spcBef>
            </a:pPr>
            <a:r>
              <a:rPr lang="en-US" altLang="en-US" sz="1600" dirty="0">
                <a:solidFill>
                  <a:srgbClr val="FFFF00"/>
                </a:solidFill>
                <a:latin typeface="Times New Roman" panose="02020603050405020304" pitchFamily="18" charset="0"/>
                <a:ea typeface="+mn-ea"/>
              </a:rPr>
              <a:t>WORDS: John F. Wade, ca. 1743; trans. by Frederick </a:t>
            </a:r>
            <a:r>
              <a:rPr lang="en-US" altLang="en-US" sz="1600" dirty="0" err="1">
                <a:solidFill>
                  <a:srgbClr val="FFFF00"/>
                </a:solidFill>
                <a:latin typeface="Times New Roman" panose="02020603050405020304" pitchFamily="18" charset="0"/>
                <a:ea typeface="+mn-ea"/>
              </a:rPr>
              <a:t>Oakeley</a:t>
            </a:r>
            <a:r>
              <a:rPr lang="en-US" altLang="en-US" sz="1600" dirty="0">
                <a:solidFill>
                  <a:srgbClr val="FFFF00"/>
                </a:solidFill>
                <a:latin typeface="Times New Roman" panose="02020603050405020304" pitchFamily="18" charset="0"/>
                <a:ea typeface="+mn-ea"/>
              </a:rPr>
              <a:t>, 1841, and others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CBF428FF-C98C-4EB0-AB21-48047DA0AB47}"/>
              </a:ext>
            </a:extLst>
          </p:cNvPr>
          <p:cNvSpPr txBox="1">
            <a:spLocks noChangeArrowheads="1"/>
          </p:cNvSpPr>
          <p:nvPr/>
        </p:nvSpPr>
        <p:spPr bwMode="auto">
          <a:xfrm>
            <a:off x="1143000" y="1171366"/>
            <a:ext cx="6858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algn="ctr" defTabSz="685800" eaLnBrk="1" hangingPunct="1"/>
            <a:r>
              <a:rPr lang="en-US" altLang="en-US" sz="4400" dirty="0">
                <a:solidFill>
                  <a:schemeClr val="bg1"/>
                </a:solidFill>
                <a:latin typeface="Times New Roman" panose="02020603050405020304" pitchFamily="18" charset="0"/>
                <a:ea typeface="+mn-ea"/>
              </a:rPr>
              <a:t>Come and </a:t>
            </a:r>
          </a:p>
          <a:p>
            <a:pPr algn="ctr" defTabSz="685800" eaLnBrk="1" hangingPunct="1"/>
            <a:r>
              <a:rPr lang="en-US" altLang="en-US" sz="4400" dirty="0">
                <a:solidFill>
                  <a:schemeClr val="bg1"/>
                </a:solidFill>
                <a:latin typeface="Times New Roman" panose="02020603050405020304" pitchFamily="18" charset="0"/>
                <a:ea typeface="+mn-ea"/>
              </a:rPr>
              <a:t>behold him,</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born the </a:t>
            </a:r>
          </a:p>
          <a:p>
            <a:pPr algn="ctr" defTabSz="685800" eaLnBrk="1" hangingPunct="1"/>
            <a:r>
              <a:rPr lang="en-US" altLang="en-US" sz="4400" dirty="0">
                <a:solidFill>
                  <a:schemeClr val="bg1"/>
                </a:solidFill>
                <a:latin typeface="Times New Roman" panose="02020603050405020304" pitchFamily="18" charset="0"/>
                <a:ea typeface="+mn-ea"/>
              </a:rPr>
              <a:t>King of angels;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7C6F4F86-CF18-4038-8717-424246CEA402}"/>
              </a:ext>
            </a:extLst>
          </p:cNvPr>
          <p:cNvSpPr>
            <a:spLocks noChangeArrowheads="1"/>
          </p:cNvSpPr>
          <p:nvPr/>
        </p:nvSpPr>
        <p:spPr bwMode="auto">
          <a:xfrm>
            <a:off x="1143000" y="817960"/>
            <a:ext cx="6858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defTabSz="685800" eaLnBrk="1" hangingPunct="1">
              <a:spcBef>
                <a:spcPct val="50000"/>
              </a:spcBef>
            </a:pPr>
            <a:r>
              <a:rPr lang="en-US" altLang="en-US" sz="4000" i="1" dirty="0">
                <a:solidFill>
                  <a:srgbClr val="FFFF00"/>
                </a:solidFill>
                <a:latin typeface="Times New Roman" panose="02020603050405020304" pitchFamily="18" charset="0"/>
                <a:ea typeface="+mn-ea"/>
              </a:rPr>
              <a:t>Refrain</a:t>
            </a:r>
          </a:p>
          <a:p>
            <a:pPr algn="ctr" defTabSz="685800" eaLnBrk="1" hangingPunct="1">
              <a:spcBef>
                <a:spcPct val="50000"/>
              </a:spcBef>
            </a:pPr>
            <a:r>
              <a:rPr lang="en-US" altLang="en-US" sz="4400" dirty="0">
                <a:solidFill>
                  <a:schemeClr val="bg1"/>
                </a:solidFill>
                <a:latin typeface="Times New Roman" panose="02020603050405020304" pitchFamily="18" charset="0"/>
                <a:ea typeface="+mn-ea"/>
              </a:rPr>
              <a:t>O come, let us adore him,</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O come, let us adore him,</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O come, let us adore him,</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Christ the Lord.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99204" y="11613"/>
            <a:ext cx="8945592" cy="5016758"/>
          </a:xfrm>
          <a:prstGeom prst="rect">
            <a:avLst/>
          </a:prstGeom>
          <a:solidFill>
            <a:srgbClr val="0D0D0D">
              <a:alpha val="74902"/>
            </a:srgbClr>
          </a:solidFill>
        </p:spPr>
        <p:txBody>
          <a:bodyPr wrap="square">
            <a:spAutoFit/>
          </a:bodyPr>
          <a:lstStyle/>
          <a:p>
            <a:pPr algn="ctr"/>
            <a:r>
              <a:rPr lang="en-US" sz="6000" dirty="0">
                <a:gradFill flip="none" rotWithShape="1">
                  <a:gsLst>
                    <a:gs pos="36000">
                      <a:srgbClr val="E2B852"/>
                    </a:gs>
                    <a:gs pos="6000">
                      <a:srgbClr val="FFF699"/>
                    </a:gs>
                    <a:gs pos="67000">
                      <a:srgbClr val="C39D49"/>
                    </a:gs>
                  </a:gsLst>
                  <a:lin ang="13500000" scaled="1"/>
                  <a:tileRect/>
                </a:gradFill>
                <a:latin typeface="Baskerville Old Face" panose="02020602080505020303" pitchFamily="18" charset="0"/>
              </a:rPr>
              <a:t>*Praying Together</a:t>
            </a:r>
            <a:endParaRPr lang="en-US" sz="4000" dirty="0">
              <a:solidFill>
                <a:srgbClr val="BDBEC2"/>
              </a:solidFill>
              <a:latin typeface="Avenir Next LT Pro Light" panose="020B0304020202020204" pitchFamily="34" charset="0"/>
            </a:endParaRPr>
          </a:p>
          <a:p>
            <a:pPr algn="ctr"/>
            <a:endParaRPr lang="en-US" sz="4000" b="1" dirty="0">
              <a:solidFill>
                <a:srgbClr val="BDBEC2"/>
              </a:solidFill>
              <a:latin typeface="Avenir Next LT Pro Light" panose="020B0304020202020204" pitchFamily="34" charset="0"/>
            </a:endParaRPr>
          </a:p>
          <a:p>
            <a:pPr algn="ctr"/>
            <a:r>
              <a:rPr lang="en-US" sz="4400" b="1" dirty="0">
                <a:solidFill>
                  <a:srgbClr val="BDBEC2"/>
                </a:solidFill>
                <a:latin typeface="Avenir Book" panose="02000503020000020003"/>
              </a:rPr>
              <a:t>Lord of Love and Light, shine through our darkness, bringing us hope. Open our hearts for the journey, our eyes for the light, our spirits for the peace which you bring. </a:t>
            </a:r>
            <a:endParaRPr lang="en-US" sz="2800" b="1" dirty="0">
              <a:solidFill>
                <a:srgbClr val="BDBEC2"/>
              </a:solidFill>
              <a:latin typeface="Avenir Book" panose="02000503020000020003"/>
            </a:endParaRPr>
          </a:p>
        </p:txBody>
      </p:sp>
    </p:spTree>
    <p:extLst>
      <p:ext uri="{BB962C8B-B14F-4D97-AF65-F5344CB8AC3E}">
        <p14:creationId xmlns:p14="http://schemas.microsoft.com/office/powerpoint/2010/main" val="148729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99204" y="155704"/>
            <a:ext cx="8945592" cy="4832092"/>
          </a:xfrm>
          <a:prstGeom prst="rect">
            <a:avLst/>
          </a:prstGeom>
          <a:solidFill>
            <a:srgbClr val="0D0D0D">
              <a:alpha val="74902"/>
            </a:srgbClr>
          </a:solidFill>
        </p:spPr>
        <p:txBody>
          <a:bodyPr wrap="square">
            <a:spAutoFit/>
          </a:bodyPr>
          <a:lstStyle/>
          <a:p>
            <a:pPr algn="ctr"/>
            <a:r>
              <a:rPr lang="en-US" sz="4400" b="1" dirty="0">
                <a:solidFill>
                  <a:srgbClr val="BDBEC2"/>
                </a:solidFill>
                <a:latin typeface="Avenir Book" panose="02000503020000020003"/>
              </a:rPr>
              <a:t>Fill our mouths with laughter and speech with shouts of joy that we shall reveal the love with which you surround us. We offer this prayer in the name of the One who is coming into the world bringing your hope, love, peace, and joy. Amen.</a:t>
            </a:r>
            <a:endParaRPr lang="en-US" sz="2800" b="1" dirty="0">
              <a:solidFill>
                <a:srgbClr val="BDBEC2"/>
              </a:solidFill>
              <a:latin typeface="Avenir Book" panose="02000503020000020003"/>
            </a:endParaRPr>
          </a:p>
        </p:txBody>
      </p:sp>
    </p:spTree>
    <p:extLst>
      <p:ext uri="{BB962C8B-B14F-4D97-AF65-F5344CB8AC3E}">
        <p14:creationId xmlns:p14="http://schemas.microsoft.com/office/powerpoint/2010/main" val="123617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618978" y="2571750"/>
            <a:ext cx="7906043" cy="2585323"/>
          </a:xfrm>
          <a:prstGeom prst="rect">
            <a:avLst/>
          </a:prstGeom>
          <a:noFill/>
        </p:spPr>
        <p:txBody>
          <a:bodyPr wrap="square" rtlCol="0">
            <a:spAutoFit/>
          </a:bodyPr>
          <a:lstStyle/>
          <a:p>
            <a:pPr algn="ctr"/>
            <a:r>
              <a:rPr lang="fr-FR" sz="5400" b="1"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Joys &amp; </a:t>
            </a:r>
            <a:r>
              <a:rPr lang="fr-FR" sz="5400" b="1" dirty="0" err="1">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Concerns</a:t>
            </a:r>
            <a:r>
              <a:rPr lang="fr-FR" sz="5400" b="1"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 </a:t>
            </a:r>
          </a:p>
          <a:p>
            <a:pPr algn="ctr"/>
            <a:r>
              <a:rPr lang="fr-FR" sz="5400" b="1"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Silent &amp; Pastoral </a:t>
            </a:r>
            <a:r>
              <a:rPr lang="fr-FR" sz="5400" b="1" dirty="0" err="1">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Prayer</a:t>
            </a:r>
            <a:endParaRPr lang="fr-FR" sz="5400" b="1"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endParaRPr>
          </a:p>
          <a:p>
            <a:pPr algn="ctr"/>
            <a:r>
              <a:rPr lang="fr-FR" sz="5400" b="1" dirty="0" err="1">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Lord’s</a:t>
            </a:r>
            <a:r>
              <a:rPr lang="fr-FR" sz="5400" b="1"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 </a:t>
            </a:r>
            <a:r>
              <a:rPr lang="fr-FR" sz="5400" b="1" dirty="0" err="1">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Prayer</a:t>
            </a:r>
            <a:endParaRPr lang="fr-FR" sz="5400" b="1"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endParaRPr>
          </a:p>
        </p:txBody>
      </p:sp>
    </p:spTree>
    <p:extLst>
      <p:ext uri="{BB962C8B-B14F-4D97-AF65-F5344CB8AC3E}">
        <p14:creationId xmlns:p14="http://schemas.microsoft.com/office/powerpoint/2010/main" val="321880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217259"/>
            <a:ext cx="8747185" cy="4708981"/>
          </a:xfrm>
          <a:prstGeom prst="rect">
            <a:avLst/>
          </a:prstGeom>
          <a:solidFill>
            <a:srgbClr val="0D0D0D">
              <a:alpha val="74902"/>
            </a:srgbClr>
          </a:solidFill>
        </p:spPr>
        <p:txBody>
          <a:bodyPr wrap="square">
            <a:spAutoFit/>
          </a:bodyPr>
          <a:lstStyle/>
          <a:p>
            <a:pPr algn="ctr"/>
            <a:r>
              <a:rPr lang="en-US" sz="6000" b="1" dirty="0">
                <a:solidFill>
                  <a:srgbClr val="BDBEC2"/>
                </a:solidFill>
                <a:latin typeface="Avenir Book"/>
              </a:rPr>
              <a:t>Online Bulletin:</a:t>
            </a:r>
          </a:p>
          <a:p>
            <a:pPr algn="ctr"/>
            <a:r>
              <a:rPr lang="en-US" sz="6000" u="sng" dirty="0">
                <a:gradFill flip="none" rotWithShape="1">
                  <a:gsLst>
                    <a:gs pos="36000">
                      <a:srgbClr val="E2B852"/>
                    </a:gs>
                    <a:gs pos="6000">
                      <a:srgbClr val="FFF699"/>
                    </a:gs>
                    <a:gs pos="67000">
                      <a:srgbClr val="C39D49"/>
                    </a:gs>
                  </a:gsLst>
                  <a:lin ang="13500000" scaled="1"/>
                  <a:tileRect/>
                </a:gradFill>
                <a:latin typeface="Avenir Book" panose="02000503020000020003"/>
              </a:rPr>
              <a:t>http://www.northbendumc-ohio.com</a:t>
            </a:r>
          </a:p>
          <a:p>
            <a:pPr algn="ctr"/>
            <a:r>
              <a:rPr lang="en-US" sz="6000" b="1" dirty="0">
                <a:solidFill>
                  <a:srgbClr val="BDBEC2"/>
                </a:solidFill>
                <a:latin typeface="Avenir Book"/>
              </a:rPr>
              <a:t>Click on Media -&gt; Bulletins  </a:t>
            </a:r>
          </a:p>
          <a:p>
            <a:pPr algn="ctr"/>
            <a:r>
              <a:rPr lang="en-US" sz="6000" b="1" dirty="0">
                <a:solidFill>
                  <a:srgbClr val="BDBEC2"/>
                </a:solidFill>
                <a:latin typeface="Avenir Book"/>
              </a:rPr>
              <a:t>-&gt; Today’s Date</a:t>
            </a:r>
            <a:endParaRPr lang="en-US" sz="4000" b="1" dirty="0">
              <a:solidFill>
                <a:srgbClr val="BDBEC2"/>
              </a:solidFill>
              <a:latin typeface="Avenir Book"/>
            </a:endParaRPr>
          </a:p>
        </p:txBody>
      </p:sp>
    </p:spTree>
    <p:extLst>
      <p:ext uri="{BB962C8B-B14F-4D97-AF65-F5344CB8AC3E}">
        <p14:creationId xmlns:p14="http://schemas.microsoft.com/office/powerpoint/2010/main" val="23510113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155704"/>
            <a:ext cx="8747185" cy="4832092"/>
          </a:xfrm>
          <a:prstGeom prst="rect">
            <a:avLst/>
          </a:prstGeom>
          <a:solidFill>
            <a:srgbClr val="0D0D0D">
              <a:alpha val="74902"/>
            </a:srgbClr>
          </a:solidFill>
        </p:spPr>
        <p:txBody>
          <a:bodyPr wrap="square">
            <a:spAutoFit/>
          </a:bodyPr>
          <a:lstStyle/>
          <a:p>
            <a:pPr algn="ctr"/>
            <a:r>
              <a:rPr lang="en-US" sz="4400" b="1" dirty="0">
                <a:solidFill>
                  <a:srgbClr val="BDBEC2"/>
                </a:solidFill>
                <a:latin typeface="Avenir Book" panose="02000503020000020003"/>
              </a:rPr>
              <a:t>Our Father who art in heaven, hallowed be thy name, thy kingdom come, thy will be done on earth as it is in heaven. Give us this day our daily bread; and forgive us our trespasses as we forgive those who trespass against us. </a:t>
            </a:r>
          </a:p>
        </p:txBody>
      </p:sp>
    </p:spTree>
    <p:extLst>
      <p:ext uri="{BB962C8B-B14F-4D97-AF65-F5344CB8AC3E}">
        <p14:creationId xmlns:p14="http://schemas.microsoft.com/office/powerpoint/2010/main" val="3328590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1171366"/>
            <a:ext cx="8747185" cy="2800767"/>
          </a:xfrm>
          <a:prstGeom prst="rect">
            <a:avLst/>
          </a:prstGeom>
          <a:solidFill>
            <a:srgbClr val="0D0D0D">
              <a:alpha val="74902"/>
            </a:srgbClr>
          </a:solidFill>
        </p:spPr>
        <p:txBody>
          <a:bodyPr wrap="square">
            <a:spAutoFit/>
          </a:bodyPr>
          <a:lstStyle/>
          <a:p>
            <a:pPr algn="ctr"/>
            <a:r>
              <a:rPr lang="en-US" sz="4400" b="1" dirty="0">
                <a:solidFill>
                  <a:srgbClr val="BDBEC2"/>
                </a:solidFill>
                <a:latin typeface="Avenir Book" panose="02000503020000020003"/>
              </a:rPr>
              <a:t>And lead us not into temptation, but deliver us from evil. For thine is the kingdom, and the power and the glory forever. Amen.</a:t>
            </a:r>
          </a:p>
        </p:txBody>
      </p:sp>
    </p:spTree>
    <p:extLst>
      <p:ext uri="{BB962C8B-B14F-4D97-AF65-F5344CB8AC3E}">
        <p14:creationId xmlns:p14="http://schemas.microsoft.com/office/powerpoint/2010/main" val="39250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618978" y="3054830"/>
            <a:ext cx="7906043" cy="1323439"/>
          </a:xfrm>
          <a:prstGeom prst="rect">
            <a:avLst/>
          </a:prstGeom>
          <a:noFill/>
        </p:spPr>
        <p:txBody>
          <a:bodyPr wrap="square" rtlCol="0">
            <a:spAutoFit/>
          </a:bodyPr>
          <a:lstStyle/>
          <a:p>
            <a:pPr algn="ctr"/>
            <a:r>
              <a:rPr lang="en-US" sz="80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Anthem</a:t>
            </a:r>
            <a:endParaRPr lang="en-UM" sz="32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171335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618978" y="2916806"/>
            <a:ext cx="7906043" cy="1723549"/>
          </a:xfrm>
          <a:prstGeom prst="rect">
            <a:avLst/>
          </a:prstGeom>
          <a:noFill/>
        </p:spPr>
        <p:txBody>
          <a:bodyPr wrap="square" rtlCol="0">
            <a:spAutoFit/>
          </a:bodyPr>
          <a:lstStyle/>
          <a:p>
            <a:pPr algn="ctr"/>
            <a:r>
              <a:rPr lang="en-US" sz="66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Reading the Scripture</a:t>
            </a:r>
          </a:p>
          <a:p>
            <a:pPr algn="ctr"/>
            <a:r>
              <a:rPr lang="en-US" sz="4000" b="1" dirty="0">
                <a:solidFill>
                  <a:srgbClr val="BDBEC2"/>
                </a:solidFill>
                <a:latin typeface="Avenir Next LT Pro Light" panose="020B0604020202020204" pitchFamily="34" charset="0"/>
              </a:rPr>
              <a:t>Luke 2:16-20 NIV</a:t>
            </a:r>
            <a:endParaRPr lang="en-UM" sz="32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2829702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494258"/>
            <a:ext cx="8747185" cy="4154984"/>
          </a:xfrm>
          <a:prstGeom prst="rect">
            <a:avLst/>
          </a:prstGeom>
          <a:solidFill>
            <a:srgbClr val="0D0D0D">
              <a:alpha val="74902"/>
            </a:srgbClr>
          </a:solidFill>
        </p:spPr>
        <p:txBody>
          <a:bodyPr wrap="square">
            <a:spAutoFit/>
          </a:bodyPr>
          <a:lstStyle/>
          <a:p>
            <a:pPr algn="ctr"/>
            <a:r>
              <a:rPr lang="en-US" sz="4400" dirty="0">
                <a:solidFill>
                  <a:srgbClr val="BDBEC2"/>
                </a:solidFill>
                <a:latin typeface="Avenir Book" panose="02000503020000020003"/>
              </a:rPr>
              <a:t>2:16 	So they hurried off and found Mary and Joseph, and the baby, who was lying in the manger.</a:t>
            </a:r>
          </a:p>
          <a:p>
            <a:pPr algn="ctr"/>
            <a:r>
              <a:rPr lang="en-US" sz="4400" dirty="0">
                <a:solidFill>
                  <a:srgbClr val="BDBEC2"/>
                </a:solidFill>
                <a:latin typeface="Avenir Book" panose="02000503020000020003"/>
              </a:rPr>
              <a:t>17 	When they had seen him, they spread the word concerning what had been told them about this child,</a:t>
            </a:r>
          </a:p>
        </p:txBody>
      </p:sp>
    </p:spTree>
    <p:extLst>
      <p:ext uri="{BB962C8B-B14F-4D97-AF65-F5344CB8AC3E}">
        <p14:creationId xmlns:p14="http://schemas.microsoft.com/office/powerpoint/2010/main" val="279296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494258"/>
            <a:ext cx="8747185" cy="4154984"/>
          </a:xfrm>
          <a:prstGeom prst="rect">
            <a:avLst/>
          </a:prstGeom>
          <a:solidFill>
            <a:srgbClr val="0D0D0D">
              <a:alpha val="74902"/>
            </a:srgbClr>
          </a:solidFill>
        </p:spPr>
        <p:txBody>
          <a:bodyPr wrap="square">
            <a:spAutoFit/>
          </a:bodyPr>
          <a:lstStyle/>
          <a:p>
            <a:pPr algn="ctr"/>
            <a:r>
              <a:rPr lang="en-US" sz="4400" dirty="0">
                <a:solidFill>
                  <a:srgbClr val="BDBEC2"/>
                </a:solidFill>
                <a:latin typeface="Avenir Book" panose="02000503020000020003"/>
              </a:rPr>
              <a:t>18 	and all who heard it were amazed at what the shepherds said to them.</a:t>
            </a:r>
          </a:p>
          <a:p>
            <a:pPr algn="ctr"/>
            <a:r>
              <a:rPr lang="en-US" sz="4400" dirty="0">
                <a:solidFill>
                  <a:srgbClr val="BDBEC2"/>
                </a:solidFill>
                <a:latin typeface="Avenir Book" panose="02000503020000020003"/>
              </a:rPr>
              <a:t>19 	But Mary treasured up all these things and pondered them in her heart.</a:t>
            </a:r>
          </a:p>
        </p:txBody>
      </p:sp>
    </p:spTree>
    <p:extLst>
      <p:ext uri="{BB962C8B-B14F-4D97-AF65-F5344CB8AC3E}">
        <p14:creationId xmlns:p14="http://schemas.microsoft.com/office/powerpoint/2010/main" val="1290954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1171366"/>
            <a:ext cx="8747185" cy="2800767"/>
          </a:xfrm>
          <a:prstGeom prst="rect">
            <a:avLst/>
          </a:prstGeom>
          <a:solidFill>
            <a:srgbClr val="0D0D0D">
              <a:alpha val="74902"/>
            </a:srgbClr>
          </a:solidFill>
        </p:spPr>
        <p:txBody>
          <a:bodyPr wrap="square">
            <a:spAutoFit/>
          </a:bodyPr>
          <a:lstStyle/>
          <a:p>
            <a:pPr algn="ctr"/>
            <a:r>
              <a:rPr lang="en-US" sz="4400" dirty="0">
                <a:solidFill>
                  <a:srgbClr val="BDBEC2"/>
                </a:solidFill>
                <a:latin typeface="Avenir Book" panose="02000503020000020003"/>
              </a:rPr>
              <a:t>20 	The shepherds returned, glorifying and praising God for all the things they had heard and seen, which were just as they had been told.</a:t>
            </a:r>
          </a:p>
        </p:txBody>
      </p:sp>
    </p:spTree>
    <p:extLst>
      <p:ext uri="{BB962C8B-B14F-4D97-AF65-F5344CB8AC3E}">
        <p14:creationId xmlns:p14="http://schemas.microsoft.com/office/powerpoint/2010/main" val="4003877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1509921"/>
            <a:ext cx="8747185" cy="2123658"/>
          </a:xfrm>
          <a:prstGeom prst="rect">
            <a:avLst/>
          </a:prstGeom>
          <a:solidFill>
            <a:srgbClr val="0D0D0D">
              <a:alpha val="74902"/>
            </a:srgbClr>
          </a:solidFill>
        </p:spPr>
        <p:txBody>
          <a:bodyPr wrap="square">
            <a:spAutoFit/>
          </a:bodyPr>
          <a:lstStyle/>
          <a:p>
            <a:pPr algn="ctr"/>
            <a:r>
              <a:rPr lang="en-US" sz="4400" dirty="0">
                <a:solidFill>
                  <a:srgbClr val="BDBEC2"/>
                </a:solidFill>
                <a:latin typeface="Avenir Book" panose="02000503020000020003"/>
              </a:rPr>
              <a:t>Leader: The Word of God for the People of God.</a:t>
            </a:r>
          </a:p>
          <a:p>
            <a:pPr algn="ctr"/>
            <a:r>
              <a:rPr lang="en-US" sz="4400" b="1" dirty="0">
                <a:solidFill>
                  <a:srgbClr val="BDBEC2"/>
                </a:solidFill>
                <a:latin typeface="Avenir Book" panose="02000503020000020003"/>
              </a:rPr>
              <a:t>ALL: Thanks be to God.</a:t>
            </a:r>
          </a:p>
        </p:txBody>
      </p:sp>
    </p:spTree>
    <p:extLst>
      <p:ext uri="{BB962C8B-B14F-4D97-AF65-F5344CB8AC3E}">
        <p14:creationId xmlns:p14="http://schemas.microsoft.com/office/powerpoint/2010/main" val="377310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0" y="2916806"/>
            <a:ext cx="9144000" cy="1723549"/>
          </a:xfrm>
          <a:prstGeom prst="rect">
            <a:avLst/>
          </a:prstGeom>
          <a:noFill/>
        </p:spPr>
        <p:txBody>
          <a:bodyPr wrap="square" rtlCol="0">
            <a:spAutoFit/>
          </a:bodyPr>
          <a:lstStyle/>
          <a:p>
            <a:pPr algn="ctr"/>
            <a:r>
              <a:rPr lang="en-US" sz="66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Proclaiming the Gospel</a:t>
            </a:r>
          </a:p>
          <a:p>
            <a:pPr algn="ctr"/>
            <a:r>
              <a:rPr lang="en-US" sz="4000" b="1" dirty="0">
                <a:solidFill>
                  <a:srgbClr val="BDBEC2"/>
                </a:solidFill>
                <a:latin typeface="Avenir Next LT Pro Light" panose="020B0604020202020204" pitchFamily="34" charset="0"/>
              </a:rPr>
              <a:t>“God of Love”</a:t>
            </a:r>
            <a:endParaRPr lang="en-UM" sz="32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344457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0" y="2935138"/>
            <a:ext cx="9144000" cy="1631216"/>
          </a:xfrm>
          <a:prstGeom prst="rect">
            <a:avLst/>
          </a:prstGeom>
          <a:noFill/>
        </p:spPr>
        <p:txBody>
          <a:bodyPr wrap="square" rtlCol="0">
            <a:spAutoFit/>
          </a:bodyPr>
          <a:lstStyle/>
          <a:p>
            <a:pPr algn="ctr"/>
            <a:r>
              <a:rPr lang="en-US" sz="60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a:t>
            </a:r>
            <a:r>
              <a:rPr lang="en-US" sz="54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The First Noel</a:t>
            </a:r>
          </a:p>
          <a:p>
            <a:pPr algn="ctr"/>
            <a:r>
              <a:rPr lang="en-US" sz="4000" b="1" dirty="0">
                <a:solidFill>
                  <a:srgbClr val="BDBEC2"/>
                </a:solidFill>
                <a:latin typeface="Avenir Book" panose="02000503020000020003"/>
              </a:rPr>
              <a:t>UMH #245 (verse 1)</a:t>
            </a:r>
            <a:endParaRPr lang="en-US" sz="40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237619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618978" y="2716893"/>
            <a:ext cx="7906043" cy="2123658"/>
          </a:xfrm>
          <a:prstGeom prst="rect">
            <a:avLst/>
          </a:prstGeom>
          <a:noFill/>
        </p:spPr>
        <p:txBody>
          <a:bodyPr wrap="square" rtlCol="0">
            <a:spAutoFit/>
          </a:bodyPr>
          <a:lstStyle/>
          <a:p>
            <a:pPr algn="ctr"/>
            <a:r>
              <a:rPr lang="en-US" sz="96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WELCOME</a:t>
            </a:r>
            <a:endParaRPr lang="en-US" sz="115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endParaRPr>
          </a:p>
          <a:p>
            <a:pPr algn="ctr"/>
            <a:r>
              <a:rPr lang="en-US" sz="3600" i="1" dirty="0">
                <a:solidFill>
                  <a:srgbClr val="BDBEC2"/>
                </a:solidFill>
                <a:latin typeface="Avenir Next LT Pro Light" panose="020B0604020202020204" pitchFamily="34" charset="0"/>
              </a:rPr>
              <a:t>WE ARE GLAD YOU ARE HERE</a:t>
            </a:r>
            <a:endParaRPr lang="en-UM" sz="36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417587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FD85BEA8-022D-42CF-B375-B1BF355407A1}"/>
              </a:ext>
            </a:extLst>
          </p:cNvPr>
          <p:cNvSpPr txBox="1">
            <a:spLocks noChangeArrowheads="1"/>
          </p:cNvSpPr>
          <p:nvPr/>
        </p:nvSpPr>
        <p:spPr bwMode="auto">
          <a:xfrm>
            <a:off x="1143000" y="228600"/>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algn="ctr" defTabSz="685800" eaLnBrk="1" hangingPunct="1">
              <a:spcBef>
                <a:spcPct val="50000"/>
              </a:spcBef>
            </a:pPr>
            <a:r>
              <a:rPr lang="en-US" altLang="en-US" sz="3600">
                <a:solidFill>
                  <a:srgbClr val="FFFF00"/>
                </a:solidFill>
                <a:latin typeface="Times New Roman" panose="02020603050405020304" pitchFamily="18" charset="0"/>
                <a:ea typeface="+mn-ea"/>
              </a:rPr>
              <a:t>The First Noel</a:t>
            </a:r>
            <a:endParaRPr lang="en-US" altLang="en-US" sz="2400">
              <a:solidFill>
                <a:srgbClr val="FFFF00"/>
              </a:solidFill>
              <a:latin typeface="Times New Roman" panose="02020603050405020304" pitchFamily="18" charset="0"/>
              <a:ea typeface="+mn-ea"/>
            </a:endParaRPr>
          </a:p>
        </p:txBody>
      </p:sp>
      <p:sp>
        <p:nvSpPr>
          <p:cNvPr id="2052" name="Text Box 4">
            <a:extLst>
              <a:ext uri="{FF2B5EF4-FFF2-40B4-BE49-F238E27FC236}">
                <a16:creationId xmlns:a16="http://schemas.microsoft.com/office/drawing/2014/main" id="{BDFA221D-C204-476C-96A1-BA41E574D3EE}"/>
              </a:ext>
            </a:extLst>
          </p:cNvPr>
          <p:cNvSpPr txBox="1">
            <a:spLocks noChangeArrowheads="1"/>
          </p:cNvSpPr>
          <p:nvPr/>
        </p:nvSpPr>
        <p:spPr bwMode="auto">
          <a:xfrm>
            <a:off x="7029450" y="228600"/>
            <a:ext cx="971550" cy="707886"/>
          </a:xfrm>
          <a:prstGeom prst="rect">
            <a:avLst/>
          </a:prstGeom>
          <a:noFill/>
          <a:ln w="9525">
            <a:noFill/>
            <a:miter lim="800000"/>
            <a:headEnd/>
            <a:tailEnd/>
          </a:ln>
          <a:effectLst/>
        </p:spPr>
        <p:txBody>
          <a:bodyPr>
            <a:spAutoFit/>
          </a:bodyPr>
          <a:lstStyle/>
          <a:p>
            <a:pPr algn="ctr" defTabSz="685800">
              <a:spcBef>
                <a:spcPct val="50000"/>
              </a:spcBef>
              <a:defRPr/>
            </a:pPr>
            <a:r>
              <a:rPr lang="en-US" sz="4000" b="1">
                <a:solidFill>
                  <a:srgbClr val="FFFF00"/>
                </a:solidFill>
                <a:latin typeface="Times New Roman" pitchFamily="18" charset="0"/>
                <a:ea typeface="+mn-ea"/>
              </a:rPr>
              <a:t>245</a:t>
            </a:r>
          </a:p>
        </p:txBody>
      </p:sp>
      <p:sp>
        <p:nvSpPr>
          <p:cNvPr id="2" name="Text Box 5">
            <a:extLst>
              <a:ext uri="{FF2B5EF4-FFF2-40B4-BE49-F238E27FC236}">
                <a16:creationId xmlns:a16="http://schemas.microsoft.com/office/drawing/2014/main" id="{6F1CA35F-772A-461C-8834-1C16391D2F9E}"/>
              </a:ext>
            </a:extLst>
          </p:cNvPr>
          <p:cNvSpPr txBox="1">
            <a:spLocks noChangeArrowheads="1"/>
          </p:cNvSpPr>
          <p:nvPr/>
        </p:nvSpPr>
        <p:spPr bwMode="auto">
          <a:xfrm>
            <a:off x="1143000" y="1371600"/>
            <a:ext cx="6858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algn="ctr" defTabSz="685800" eaLnBrk="1" hangingPunct="1">
              <a:spcBef>
                <a:spcPct val="50000"/>
              </a:spcBef>
            </a:pPr>
            <a:r>
              <a:rPr lang="en-US" altLang="en-US" sz="4400" dirty="0">
                <a:solidFill>
                  <a:schemeClr val="bg1"/>
                </a:solidFill>
                <a:latin typeface="Times New Roman" panose="02020603050405020304" pitchFamily="18" charset="0"/>
                <a:ea typeface="+mn-ea"/>
              </a:rPr>
              <a:t>1. The first Noel</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the angel did say</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was to certain</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poor shepherds</a:t>
            </a:r>
            <a:br>
              <a:rPr lang="en-US" altLang="en-US" sz="4400" dirty="0">
                <a:solidFill>
                  <a:schemeClr val="bg1"/>
                </a:solidFill>
                <a:latin typeface="Times New Roman" panose="02020603050405020304" pitchFamily="18" charset="0"/>
                <a:ea typeface="+mn-ea"/>
              </a:rPr>
            </a:br>
            <a:r>
              <a:rPr lang="en-US" altLang="en-US" sz="4400" dirty="0">
                <a:solidFill>
                  <a:schemeClr val="bg1"/>
                </a:solidFill>
                <a:latin typeface="Times New Roman" panose="02020603050405020304" pitchFamily="18" charset="0"/>
                <a:ea typeface="+mn-ea"/>
              </a:rPr>
              <a:t>in fields as they lay;</a:t>
            </a:r>
          </a:p>
        </p:txBody>
      </p:sp>
      <p:sp>
        <p:nvSpPr>
          <p:cNvPr id="2053" name="Rectangle 6">
            <a:extLst>
              <a:ext uri="{FF2B5EF4-FFF2-40B4-BE49-F238E27FC236}">
                <a16:creationId xmlns:a16="http://schemas.microsoft.com/office/drawing/2014/main" id="{18E5430F-6B7A-403B-8F7B-FA236D893D9B}"/>
              </a:ext>
            </a:extLst>
          </p:cNvPr>
          <p:cNvSpPr>
            <a:spLocks noGrp="1" noChangeArrowheads="1"/>
          </p:cNvSpPr>
          <p:nvPr>
            <p:ph type="title" idx="4294967295"/>
          </p:nvPr>
        </p:nvSpPr>
        <p:spPr>
          <a:xfrm>
            <a:off x="1657350" y="-1257300"/>
            <a:ext cx="5829300" cy="857250"/>
          </a:xfrm>
        </p:spPr>
        <p:txBody>
          <a:bodyPr/>
          <a:lstStyle/>
          <a:p>
            <a:pPr eaLnBrk="1" hangingPunct="1"/>
            <a:r>
              <a:rPr lang="en-US" altLang="en-US"/>
              <a:t>The First Noel</a:t>
            </a:r>
            <a:br>
              <a:rPr lang="en-US" altLang="en-US"/>
            </a:br>
            <a:r>
              <a:rPr lang="en-US" altLang="en-US"/>
              <a:t>(verse 1)</a:t>
            </a:r>
          </a:p>
        </p:txBody>
      </p:sp>
      <p:sp>
        <p:nvSpPr>
          <p:cNvPr id="2054" name="Rectangle 7">
            <a:extLst>
              <a:ext uri="{FF2B5EF4-FFF2-40B4-BE49-F238E27FC236}">
                <a16:creationId xmlns:a16="http://schemas.microsoft.com/office/drawing/2014/main" id="{18DEE6AB-B483-4418-954A-7469032CCF3F}"/>
              </a:ext>
            </a:extLst>
          </p:cNvPr>
          <p:cNvSpPr>
            <a:spLocks noChangeArrowheads="1"/>
          </p:cNvSpPr>
          <p:nvPr/>
        </p:nvSpPr>
        <p:spPr bwMode="auto">
          <a:xfrm>
            <a:off x="2153720" y="800100"/>
            <a:ext cx="4849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algn="ctr" defTabSz="685800" eaLnBrk="1" hangingPunct="1">
              <a:spcBef>
                <a:spcPct val="50000"/>
              </a:spcBef>
            </a:pPr>
            <a:r>
              <a:rPr lang="en-US" altLang="en-US" sz="1600" b="0">
                <a:solidFill>
                  <a:srgbClr val="FFFF00"/>
                </a:solidFill>
                <a:latin typeface="Times New Roman" panose="02020603050405020304" pitchFamily="18" charset="0"/>
                <a:ea typeface="+mn-ea"/>
              </a:rPr>
              <a:t>WORDS: Trad. English carol (Luke 2:8-14; Mt. 2:1-12)</a:t>
            </a:r>
            <a:r>
              <a:rPr lang="en-US" altLang="en-US" sz="1800">
                <a:solidFill>
                  <a:srgbClr val="FFFF00"/>
                </a:solidFill>
                <a:latin typeface="Times New Roman" panose="02020603050405020304" pitchFamily="18" charset="0"/>
                <a:ea typeface="+mn-ea"/>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A4FA9484-EB91-493E-9473-0CAD4F437832}"/>
              </a:ext>
            </a:extLst>
          </p:cNvPr>
          <p:cNvSpPr txBox="1">
            <a:spLocks noChangeArrowheads="1"/>
          </p:cNvSpPr>
          <p:nvPr/>
        </p:nvSpPr>
        <p:spPr bwMode="auto">
          <a:xfrm>
            <a:off x="1143000" y="1171366"/>
            <a:ext cx="6858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algn="ctr" defTabSz="685800" eaLnBrk="1" hangingPunct="1">
              <a:spcBef>
                <a:spcPct val="50000"/>
              </a:spcBef>
            </a:pPr>
            <a:r>
              <a:rPr lang="en-US" altLang="en-US" sz="4400" dirty="0">
                <a:solidFill>
                  <a:schemeClr val="accent3"/>
                </a:solidFill>
                <a:latin typeface="Times New Roman" panose="02020603050405020304" pitchFamily="18" charset="0"/>
                <a:ea typeface="+mn-ea"/>
              </a:rPr>
              <a:t>in fields where they</a:t>
            </a:r>
            <a:br>
              <a:rPr lang="en-US" altLang="en-US" sz="4400" dirty="0">
                <a:solidFill>
                  <a:schemeClr val="accent3"/>
                </a:solidFill>
                <a:latin typeface="Times New Roman" panose="02020603050405020304" pitchFamily="18" charset="0"/>
                <a:ea typeface="+mn-ea"/>
              </a:rPr>
            </a:br>
            <a:r>
              <a:rPr lang="en-US" altLang="en-US" sz="4400" dirty="0">
                <a:solidFill>
                  <a:schemeClr val="accent3"/>
                </a:solidFill>
                <a:latin typeface="Times New Roman" panose="02020603050405020304" pitchFamily="18" charset="0"/>
                <a:ea typeface="+mn-ea"/>
              </a:rPr>
              <a:t>lay keeping their sheep,</a:t>
            </a:r>
            <a:br>
              <a:rPr lang="en-US" altLang="en-US" sz="4400" dirty="0">
                <a:solidFill>
                  <a:schemeClr val="accent3"/>
                </a:solidFill>
                <a:latin typeface="Times New Roman" panose="02020603050405020304" pitchFamily="18" charset="0"/>
                <a:ea typeface="+mn-ea"/>
              </a:rPr>
            </a:br>
            <a:r>
              <a:rPr lang="en-US" altLang="en-US" sz="4400" dirty="0">
                <a:solidFill>
                  <a:schemeClr val="accent3"/>
                </a:solidFill>
                <a:latin typeface="Times New Roman" panose="02020603050405020304" pitchFamily="18" charset="0"/>
                <a:ea typeface="+mn-ea"/>
              </a:rPr>
              <a:t>on a cold winter’s night</a:t>
            </a:r>
            <a:br>
              <a:rPr lang="en-US" altLang="en-US" sz="4400" dirty="0">
                <a:solidFill>
                  <a:schemeClr val="accent3"/>
                </a:solidFill>
                <a:latin typeface="Times New Roman" panose="02020603050405020304" pitchFamily="18" charset="0"/>
                <a:ea typeface="+mn-ea"/>
              </a:rPr>
            </a:br>
            <a:r>
              <a:rPr lang="en-US" altLang="en-US" sz="4400" dirty="0">
                <a:solidFill>
                  <a:schemeClr val="accent3"/>
                </a:solidFill>
                <a:latin typeface="Times New Roman" panose="02020603050405020304" pitchFamily="18" charset="0"/>
                <a:ea typeface="+mn-ea"/>
              </a:rPr>
              <a:t>that was so deep.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81AC27B8-0DED-45AE-8701-B8C6023E1989}"/>
              </a:ext>
            </a:extLst>
          </p:cNvPr>
          <p:cNvSpPr txBox="1">
            <a:spLocks noChangeArrowheads="1"/>
          </p:cNvSpPr>
          <p:nvPr/>
        </p:nvSpPr>
        <p:spPr bwMode="auto">
          <a:xfrm>
            <a:off x="1143000" y="778951"/>
            <a:ext cx="6858000"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ahoma" panose="020B0604030504040204" pitchFamily="34" charset="0"/>
              </a:defRPr>
            </a:lvl1pPr>
            <a:lvl2pPr marL="742950" indent="-285750" eaLnBrk="0" hangingPunct="0">
              <a:defRPr sz="4800" b="1">
                <a:solidFill>
                  <a:schemeClr val="tx1"/>
                </a:solidFill>
                <a:latin typeface="Tahoma" panose="020B0604030504040204" pitchFamily="34" charset="0"/>
              </a:defRPr>
            </a:lvl2pPr>
            <a:lvl3pPr marL="1143000" indent="-228600" eaLnBrk="0" hangingPunct="0">
              <a:defRPr sz="4800" b="1">
                <a:solidFill>
                  <a:schemeClr val="tx1"/>
                </a:solidFill>
                <a:latin typeface="Tahoma" panose="020B0604030504040204" pitchFamily="34" charset="0"/>
              </a:defRPr>
            </a:lvl3pPr>
            <a:lvl4pPr marL="1600200" indent="-228600" eaLnBrk="0" hangingPunct="0">
              <a:defRPr sz="4800" b="1">
                <a:solidFill>
                  <a:schemeClr val="tx1"/>
                </a:solidFill>
                <a:latin typeface="Tahoma" panose="020B0604030504040204" pitchFamily="34" charset="0"/>
              </a:defRPr>
            </a:lvl4pPr>
            <a:lvl5pPr marL="2057400" indent="-228600" eaLnBrk="0" hangingPunct="0">
              <a:defRPr sz="48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48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48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48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4800" b="1">
                <a:solidFill>
                  <a:schemeClr val="tx1"/>
                </a:solidFill>
                <a:latin typeface="Tahoma" panose="020B0604030504040204" pitchFamily="34" charset="0"/>
              </a:defRPr>
            </a:lvl9pPr>
          </a:lstStyle>
          <a:p>
            <a:pPr defTabSz="685800" eaLnBrk="1" hangingPunct="1">
              <a:spcBef>
                <a:spcPct val="50000"/>
              </a:spcBef>
            </a:pPr>
            <a:r>
              <a:rPr lang="en-US" altLang="en-US" sz="4000" i="1" dirty="0">
                <a:solidFill>
                  <a:srgbClr val="FFFF00"/>
                </a:solidFill>
                <a:latin typeface="Times New Roman" panose="02020603050405020304" pitchFamily="18" charset="0"/>
                <a:ea typeface="+mn-ea"/>
              </a:rPr>
              <a:t>Refrain</a:t>
            </a:r>
            <a:endParaRPr lang="en-US" altLang="en-US" sz="4400" i="1" dirty="0">
              <a:solidFill>
                <a:srgbClr val="FFFF00"/>
              </a:solidFill>
              <a:latin typeface="Times New Roman" panose="02020603050405020304" pitchFamily="18" charset="0"/>
              <a:ea typeface="+mn-ea"/>
            </a:endParaRPr>
          </a:p>
          <a:p>
            <a:pPr algn="ctr" defTabSz="685800" eaLnBrk="1" hangingPunct="1">
              <a:spcBef>
                <a:spcPct val="25000"/>
              </a:spcBef>
            </a:pPr>
            <a:r>
              <a:rPr lang="en-US" altLang="en-US" sz="4400" dirty="0">
                <a:solidFill>
                  <a:schemeClr val="accent3"/>
                </a:solidFill>
                <a:latin typeface="Times New Roman" panose="02020603050405020304" pitchFamily="18" charset="0"/>
                <a:ea typeface="+mn-ea"/>
              </a:rPr>
              <a:t>Noel, Noel,</a:t>
            </a:r>
            <a:br>
              <a:rPr lang="en-US" altLang="en-US" sz="4400" dirty="0">
                <a:solidFill>
                  <a:schemeClr val="accent3"/>
                </a:solidFill>
                <a:latin typeface="Times New Roman" panose="02020603050405020304" pitchFamily="18" charset="0"/>
                <a:ea typeface="+mn-ea"/>
              </a:rPr>
            </a:br>
            <a:r>
              <a:rPr lang="en-US" altLang="en-US" sz="4400" dirty="0">
                <a:solidFill>
                  <a:schemeClr val="accent3"/>
                </a:solidFill>
                <a:latin typeface="Times New Roman" panose="02020603050405020304" pitchFamily="18" charset="0"/>
                <a:ea typeface="+mn-ea"/>
              </a:rPr>
              <a:t>Noel, Noel,</a:t>
            </a:r>
            <a:br>
              <a:rPr lang="en-US" altLang="en-US" sz="4400" dirty="0">
                <a:solidFill>
                  <a:schemeClr val="accent3"/>
                </a:solidFill>
                <a:latin typeface="Times New Roman" panose="02020603050405020304" pitchFamily="18" charset="0"/>
                <a:ea typeface="+mn-ea"/>
              </a:rPr>
            </a:br>
            <a:r>
              <a:rPr lang="en-US" altLang="en-US" sz="4400" dirty="0">
                <a:solidFill>
                  <a:schemeClr val="accent3"/>
                </a:solidFill>
                <a:latin typeface="Times New Roman" panose="02020603050405020304" pitchFamily="18" charset="0"/>
                <a:ea typeface="+mn-ea"/>
              </a:rPr>
              <a:t>born is the</a:t>
            </a:r>
            <a:br>
              <a:rPr lang="en-US" altLang="en-US" sz="4400" dirty="0">
                <a:solidFill>
                  <a:schemeClr val="accent3"/>
                </a:solidFill>
                <a:latin typeface="Times New Roman" panose="02020603050405020304" pitchFamily="18" charset="0"/>
                <a:ea typeface="+mn-ea"/>
              </a:rPr>
            </a:br>
            <a:r>
              <a:rPr lang="en-US" altLang="en-US" sz="4400" dirty="0">
                <a:solidFill>
                  <a:schemeClr val="accent3"/>
                </a:solidFill>
                <a:latin typeface="Times New Roman" panose="02020603050405020304" pitchFamily="18" charset="0"/>
                <a:ea typeface="+mn-ea"/>
              </a:rPr>
              <a:t>King of Israel.</a:t>
            </a:r>
          </a:p>
        </p:txBody>
      </p:sp>
      <p:sp>
        <p:nvSpPr>
          <p:cNvPr id="4099" name="Rectangle 3">
            <a:extLst>
              <a:ext uri="{FF2B5EF4-FFF2-40B4-BE49-F238E27FC236}">
                <a16:creationId xmlns:a16="http://schemas.microsoft.com/office/drawing/2014/main" id="{A7B82AB2-BE14-4C62-9422-C106D1CB3BAA}"/>
              </a:ext>
            </a:extLst>
          </p:cNvPr>
          <p:cNvSpPr>
            <a:spLocks noGrp="1" noChangeArrowheads="1"/>
          </p:cNvSpPr>
          <p:nvPr>
            <p:ph type="title" idx="4294967295"/>
          </p:nvPr>
        </p:nvSpPr>
        <p:spPr>
          <a:xfrm>
            <a:off x="1657350" y="-1085850"/>
            <a:ext cx="5829300" cy="857250"/>
          </a:xfrm>
        </p:spPr>
        <p:txBody>
          <a:bodyPr/>
          <a:lstStyle/>
          <a:p>
            <a:pPr eaLnBrk="1" hangingPunct="1"/>
            <a:r>
              <a:rPr lang="en-US" altLang="en-US"/>
              <a:t>The First Noel</a:t>
            </a:r>
            <a:br>
              <a:rPr lang="en-US" altLang="en-US"/>
            </a:br>
            <a:r>
              <a:rPr lang="en-US" altLang="en-US"/>
              <a:t>(Refrain)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618978" y="2519993"/>
            <a:ext cx="7906043" cy="2554545"/>
          </a:xfrm>
          <a:prstGeom prst="rect">
            <a:avLst/>
          </a:prstGeom>
          <a:noFill/>
        </p:spPr>
        <p:txBody>
          <a:bodyPr wrap="square" rtlCol="0">
            <a:spAutoFit/>
          </a:bodyPr>
          <a:lstStyle/>
          <a:p>
            <a:pPr algn="ctr"/>
            <a:r>
              <a:rPr lang="en-US" sz="80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*Receiving the Blessing</a:t>
            </a:r>
            <a:endParaRPr lang="en-UM" sz="32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2844157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618978" y="2744278"/>
            <a:ext cx="7906043" cy="2185214"/>
          </a:xfrm>
          <a:prstGeom prst="rect">
            <a:avLst/>
          </a:prstGeom>
          <a:noFill/>
        </p:spPr>
        <p:txBody>
          <a:bodyPr wrap="square" rtlCol="0">
            <a:spAutoFit/>
          </a:bodyPr>
          <a:lstStyle/>
          <a:p>
            <a:pPr algn="ctr"/>
            <a:r>
              <a:rPr lang="en-US" sz="96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GOD BLESS</a:t>
            </a:r>
          </a:p>
          <a:p>
            <a:pPr algn="ctr"/>
            <a:r>
              <a:rPr lang="en-US" sz="3600" i="1" dirty="0">
                <a:solidFill>
                  <a:srgbClr val="BDBEC2"/>
                </a:solidFill>
                <a:latin typeface="Avenir Next LT Pro Light" panose="020B0604020202020204" pitchFamily="34" charset="0"/>
              </a:rPr>
              <a:t>HAVE A GOOD WEEK</a:t>
            </a:r>
            <a:endParaRPr lang="en-UM" sz="36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3771721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741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217259"/>
            <a:ext cx="8747185" cy="4708981"/>
          </a:xfrm>
          <a:prstGeom prst="rect">
            <a:avLst/>
          </a:prstGeom>
          <a:solidFill>
            <a:srgbClr val="0D0D0D">
              <a:alpha val="74902"/>
            </a:srgbClr>
          </a:solidFill>
        </p:spPr>
        <p:txBody>
          <a:bodyPr wrap="square">
            <a:spAutoFit/>
          </a:bodyPr>
          <a:lstStyle/>
          <a:p>
            <a:pPr algn="ctr"/>
            <a:r>
              <a:rPr lang="en-US" sz="6000" b="1" dirty="0">
                <a:solidFill>
                  <a:srgbClr val="BDBEC2"/>
                </a:solidFill>
                <a:latin typeface="Avenir Book"/>
              </a:rPr>
              <a:t>Online Bulletin:</a:t>
            </a:r>
          </a:p>
          <a:p>
            <a:pPr algn="ctr"/>
            <a:r>
              <a:rPr lang="en-US" sz="6000" u="sng" dirty="0">
                <a:gradFill flip="none" rotWithShape="1">
                  <a:gsLst>
                    <a:gs pos="36000">
                      <a:srgbClr val="E2B852"/>
                    </a:gs>
                    <a:gs pos="6000">
                      <a:srgbClr val="FFF699"/>
                    </a:gs>
                    <a:gs pos="67000">
                      <a:srgbClr val="C39D49"/>
                    </a:gs>
                  </a:gsLst>
                  <a:lin ang="13500000" scaled="1"/>
                  <a:tileRect/>
                </a:gradFill>
                <a:latin typeface="Avenir Book" panose="02000503020000020003"/>
              </a:rPr>
              <a:t>http://www.northbendumc-ohio.com</a:t>
            </a:r>
          </a:p>
          <a:p>
            <a:pPr algn="ctr"/>
            <a:r>
              <a:rPr lang="en-US" sz="6000" b="1" dirty="0">
                <a:solidFill>
                  <a:srgbClr val="BDBEC2"/>
                </a:solidFill>
                <a:latin typeface="Avenir Book"/>
              </a:rPr>
              <a:t>Click on Media -&gt; Bulletins  </a:t>
            </a:r>
          </a:p>
          <a:p>
            <a:pPr algn="ctr"/>
            <a:r>
              <a:rPr lang="en-US" sz="6000" b="1" dirty="0">
                <a:solidFill>
                  <a:srgbClr val="BDBEC2"/>
                </a:solidFill>
                <a:latin typeface="Avenir Book"/>
              </a:rPr>
              <a:t>-&gt; Today’s Date</a:t>
            </a:r>
            <a:endParaRPr lang="en-US" sz="4000" b="1" dirty="0">
              <a:solidFill>
                <a:srgbClr val="BDBEC2"/>
              </a:solidFill>
              <a:latin typeface="Avenir Book"/>
            </a:endParaRPr>
          </a:p>
        </p:txBody>
      </p:sp>
    </p:spTree>
    <p:extLst>
      <p:ext uri="{BB962C8B-B14F-4D97-AF65-F5344CB8AC3E}">
        <p14:creationId xmlns:p14="http://schemas.microsoft.com/office/powerpoint/2010/main" val="176356441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hlinkClick r:id="" action="ppaction://customshow?id=0&amp;return=true"/>
            <a:extLst>
              <a:ext uri="{FF2B5EF4-FFF2-40B4-BE49-F238E27FC236}">
                <a16:creationId xmlns:a16="http://schemas.microsoft.com/office/drawing/2014/main" id="{5C7328C0-0DFE-4328-9CB5-B562ABD31D29}"/>
              </a:ext>
            </a:extLst>
          </p:cNvPr>
          <p:cNvSpPr txBox="1"/>
          <p:nvPr/>
        </p:nvSpPr>
        <p:spPr>
          <a:xfrm>
            <a:off x="618978" y="2716893"/>
            <a:ext cx="7906043" cy="2123658"/>
          </a:xfrm>
          <a:prstGeom prst="rect">
            <a:avLst/>
          </a:prstGeom>
          <a:noFill/>
        </p:spPr>
        <p:txBody>
          <a:bodyPr wrap="square" rtlCol="0">
            <a:spAutoFit/>
          </a:bodyPr>
          <a:lstStyle/>
          <a:p>
            <a:pPr algn="ctr"/>
            <a:r>
              <a:rPr lang="en-US" sz="96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WELCOME</a:t>
            </a:r>
            <a:endParaRPr lang="en-US" sz="115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endParaRPr>
          </a:p>
          <a:p>
            <a:pPr algn="ctr"/>
            <a:r>
              <a:rPr lang="en-US" sz="3600" i="1" dirty="0">
                <a:solidFill>
                  <a:srgbClr val="BDBEC2"/>
                </a:solidFill>
                <a:latin typeface="Avenir Next LT Pro Light" panose="020B0604020202020204" pitchFamily="34" charset="0"/>
              </a:rPr>
              <a:t>WE ARE GLAD YOU ARE HERE</a:t>
            </a:r>
            <a:endParaRPr lang="en-UM" sz="36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257016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0"/>
            <a:ext cx="8747185" cy="5078313"/>
          </a:xfrm>
          <a:prstGeom prst="rect">
            <a:avLst/>
          </a:prstGeom>
          <a:solidFill>
            <a:srgbClr val="0D0D0D">
              <a:alpha val="74902"/>
            </a:srgbClr>
          </a:solidFill>
        </p:spPr>
        <p:txBody>
          <a:bodyPr wrap="square">
            <a:spAutoFit/>
          </a:bodyPr>
          <a:lstStyle/>
          <a:p>
            <a:pPr algn="ctr"/>
            <a:r>
              <a:rPr lang="en-US" sz="6000" dirty="0">
                <a:gradFill flip="none" rotWithShape="1">
                  <a:gsLst>
                    <a:gs pos="36000">
                      <a:srgbClr val="E2B852"/>
                    </a:gs>
                    <a:gs pos="6000">
                      <a:srgbClr val="FFF699"/>
                    </a:gs>
                    <a:gs pos="67000">
                      <a:srgbClr val="C39D49"/>
                    </a:gs>
                  </a:gsLst>
                  <a:lin ang="13500000" scaled="1"/>
                  <a:tileRect/>
                </a:gradFill>
                <a:latin typeface="Baskerville Old Face" panose="02020602080505020303" pitchFamily="18" charset="0"/>
              </a:rPr>
              <a:t>Frank’s Tree</a:t>
            </a:r>
            <a:endParaRPr lang="en-US" sz="4000" dirty="0">
              <a:solidFill>
                <a:srgbClr val="BDBEC2"/>
              </a:solidFill>
              <a:latin typeface="Avenir Next LT Pro Light" panose="020B0304020202020204" pitchFamily="34" charset="0"/>
            </a:endParaRPr>
          </a:p>
          <a:p>
            <a:pPr algn="ctr"/>
            <a:endParaRPr lang="en-US" sz="2400" b="1" dirty="0">
              <a:solidFill>
                <a:srgbClr val="BDBEC2"/>
              </a:solidFill>
              <a:latin typeface="Avenir Next LT Pro Light" panose="020B0304020202020204" pitchFamily="34" charset="0"/>
            </a:endParaRPr>
          </a:p>
          <a:p>
            <a:pPr algn="ctr"/>
            <a:r>
              <a:rPr lang="en-US" sz="4000" b="1" dirty="0">
                <a:solidFill>
                  <a:srgbClr val="BDBEC2"/>
                </a:solidFill>
                <a:latin typeface="Avenir Next LT Pro Light" panose="020B0304020202020204" pitchFamily="34" charset="0"/>
              </a:rPr>
              <a:t>Fundraiser will be going towards our capital improvements fund, such as future furnace replacement.  </a:t>
            </a:r>
          </a:p>
          <a:p>
            <a:pPr algn="ctr"/>
            <a:r>
              <a:rPr lang="en-US" sz="4000" b="1" dirty="0">
                <a:solidFill>
                  <a:srgbClr val="BDBEC2"/>
                </a:solidFill>
                <a:latin typeface="Avenir Next LT Pro Light" panose="020B0304020202020204" pitchFamily="34" charset="0"/>
              </a:rPr>
              <a:t>Write Frank’s tree on your offering envelope: $10 a bulb - $2,000 to fully light the tree.</a:t>
            </a:r>
            <a:endParaRPr lang="en-US" sz="2400" b="1" dirty="0">
              <a:solidFill>
                <a:srgbClr val="BDBEC2"/>
              </a:solidFill>
              <a:latin typeface="Avenir Next LT Pro Light" panose="020B0304020202020204" pitchFamily="34" charset="0"/>
            </a:endParaRPr>
          </a:p>
        </p:txBody>
      </p:sp>
    </p:spTree>
    <p:extLst>
      <p:ext uri="{BB962C8B-B14F-4D97-AF65-F5344CB8AC3E}">
        <p14:creationId xmlns:p14="http://schemas.microsoft.com/office/powerpoint/2010/main" val="52663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198407" y="832812"/>
            <a:ext cx="8747185" cy="3477875"/>
          </a:xfrm>
          <a:prstGeom prst="rect">
            <a:avLst/>
          </a:prstGeom>
          <a:solidFill>
            <a:srgbClr val="0D0D0D">
              <a:alpha val="74902"/>
            </a:srgbClr>
          </a:solidFill>
        </p:spPr>
        <p:txBody>
          <a:bodyPr wrap="square">
            <a:spAutoFit/>
          </a:bodyPr>
          <a:lstStyle/>
          <a:p>
            <a:pPr algn="ctr"/>
            <a:r>
              <a:rPr lang="en-US" sz="6000" dirty="0">
                <a:gradFill flip="none" rotWithShape="1">
                  <a:gsLst>
                    <a:gs pos="36000">
                      <a:srgbClr val="E2B852"/>
                    </a:gs>
                    <a:gs pos="6000">
                      <a:srgbClr val="FFF699"/>
                    </a:gs>
                    <a:gs pos="67000">
                      <a:srgbClr val="C39D49"/>
                    </a:gs>
                  </a:gsLst>
                  <a:lin ang="13500000" scaled="1"/>
                  <a:tileRect/>
                </a:gradFill>
                <a:latin typeface="Baskerville Old Face" panose="02020602080505020303" pitchFamily="18" charset="0"/>
              </a:rPr>
              <a:t>Christmas Eve</a:t>
            </a:r>
            <a:endParaRPr lang="en-US" sz="2400" b="1" dirty="0">
              <a:solidFill>
                <a:srgbClr val="BDBEC2"/>
              </a:solidFill>
              <a:latin typeface="Avenir Next LT Pro Light" panose="020B0304020202020204" pitchFamily="34" charset="0"/>
            </a:endParaRPr>
          </a:p>
          <a:p>
            <a:pPr algn="ctr"/>
            <a:endParaRPr lang="en-US" sz="4000" b="1" dirty="0">
              <a:solidFill>
                <a:srgbClr val="BDBEC2"/>
              </a:solidFill>
              <a:latin typeface="Avenir Next LT Pro Light" panose="020B0304020202020204" pitchFamily="34" charset="0"/>
            </a:endParaRPr>
          </a:p>
          <a:p>
            <a:pPr algn="ctr"/>
            <a:r>
              <a:rPr lang="en-US" sz="4000" b="1" dirty="0">
                <a:solidFill>
                  <a:srgbClr val="BDBEC2"/>
                </a:solidFill>
                <a:latin typeface="Avenir Next LT Pro Light" panose="020B0304020202020204" pitchFamily="34" charset="0"/>
              </a:rPr>
              <a:t>Join us this Thursday for our Christmas Eve Candlelight service at 7 PM.</a:t>
            </a:r>
          </a:p>
        </p:txBody>
      </p:sp>
    </p:spTree>
    <p:extLst>
      <p:ext uri="{BB962C8B-B14F-4D97-AF65-F5344CB8AC3E}">
        <p14:creationId xmlns:p14="http://schemas.microsoft.com/office/powerpoint/2010/main" val="250815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E88D2-618B-4121-82EF-F032FBB01EBF}"/>
              </a:ext>
            </a:extLst>
          </p:cNvPr>
          <p:cNvSpPr/>
          <p:nvPr/>
        </p:nvSpPr>
        <p:spPr>
          <a:xfrm>
            <a:off x="207034" y="1277653"/>
            <a:ext cx="8747185" cy="1015663"/>
          </a:xfrm>
          <a:prstGeom prst="rect">
            <a:avLst/>
          </a:prstGeom>
          <a:solidFill>
            <a:srgbClr val="0D0D0D">
              <a:alpha val="74902"/>
            </a:srgbClr>
          </a:solidFill>
        </p:spPr>
        <p:txBody>
          <a:bodyPr wrap="square">
            <a:spAutoFit/>
          </a:bodyPr>
          <a:lstStyle/>
          <a:p>
            <a:pPr algn="ctr"/>
            <a:r>
              <a:rPr lang="en-US" sz="6000" dirty="0">
                <a:gradFill flip="none" rotWithShape="1">
                  <a:gsLst>
                    <a:gs pos="36000">
                      <a:srgbClr val="E2B852"/>
                    </a:gs>
                    <a:gs pos="6000">
                      <a:srgbClr val="FFF699"/>
                    </a:gs>
                    <a:gs pos="67000">
                      <a:srgbClr val="C39D49"/>
                    </a:gs>
                  </a:gsLst>
                  <a:lin ang="13500000" scaled="1"/>
                  <a:tileRect/>
                </a:gradFill>
                <a:latin typeface="Baskerville Old Face" panose="02020602080505020303" pitchFamily="18" charset="0"/>
              </a:rPr>
              <a:t>Other Announcements?</a:t>
            </a:r>
            <a:endParaRPr lang="en-US" sz="4000" dirty="0">
              <a:solidFill>
                <a:srgbClr val="BDBEC2"/>
              </a:solidFill>
              <a:latin typeface="Avenir Next LT Pro Light" panose="020B0304020202020204" pitchFamily="34" charset="0"/>
            </a:endParaRPr>
          </a:p>
        </p:txBody>
      </p:sp>
    </p:spTree>
    <p:extLst>
      <p:ext uri="{BB962C8B-B14F-4D97-AF65-F5344CB8AC3E}">
        <p14:creationId xmlns:p14="http://schemas.microsoft.com/office/powerpoint/2010/main" val="306921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328C0-0DFE-4328-9CB5-B562ABD31D29}"/>
              </a:ext>
            </a:extLst>
          </p:cNvPr>
          <p:cNvSpPr txBox="1"/>
          <p:nvPr/>
        </p:nvSpPr>
        <p:spPr>
          <a:xfrm>
            <a:off x="618978" y="2789464"/>
            <a:ext cx="7906043" cy="1938992"/>
          </a:xfrm>
          <a:prstGeom prst="rect">
            <a:avLst/>
          </a:prstGeom>
          <a:noFill/>
        </p:spPr>
        <p:txBody>
          <a:bodyPr wrap="square" rtlCol="0">
            <a:spAutoFit/>
          </a:bodyPr>
          <a:lstStyle/>
          <a:p>
            <a:pPr algn="ctr"/>
            <a:r>
              <a:rPr lang="en-US" sz="8000" dirty="0">
                <a:gradFill flip="none" rotWithShape="1">
                  <a:gsLst>
                    <a:gs pos="36000">
                      <a:srgbClr val="E2B852"/>
                    </a:gs>
                    <a:gs pos="6000">
                      <a:srgbClr val="FFF699"/>
                    </a:gs>
                    <a:gs pos="67000">
                      <a:srgbClr val="C39D49"/>
                    </a:gs>
                  </a:gsLst>
                  <a:path path="circle">
                    <a:fillToRect l="50000" t="50000" r="50000" b="50000"/>
                  </a:path>
                  <a:tileRect/>
                </a:gradFill>
                <a:latin typeface="Baskerville Old Face" panose="02020602080505020303" pitchFamily="18" charset="0"/>
                <a:cs typeface="Cordia New" panose="020B0502040204020203" pitchFamily="34" charset="-34"/>
              </a:rPr>
              <a:t>*Call to Worship</a:t>
            </a:r>
          </a:p>
          <a:p>
            <a:pPr algn="ctr"/>
            <a:r>
              <a:rPr lang="en-US" sz="4000" i="1" dirty="0">
                <a:solidFill>
                  <a:srgbClr val="BDBEC2"/>
                </a:solidFill>
                <a:latin typeface="Avenir Next LT Pro Light" panose="020B0604020202020204" pitchFamily="34" charset="0"/>
              </a:rPr>
              <a:t>*Please stand if you are able.</a:t>
            </a:r>
            <a:endParaRPr lang="en-UM" sz="3200" i="1" dirty="0">
              <a:solidFill>
                <a:srgbClr val="BDBEC2"/>
              </a:solidFill>
              <a:latin typeface="Avenir Next LT Pro Light" panose="020B0604020202020204" pitchFamily="34" charset="0"/>
            </a:endParaRPr>
          </a:p>
        </p:txBody>
      </p:sp>
    </p:spTree>
    <p:extLst>
      <p:ext uri="{BB962C8B-B14F-4D97-AF65-F5344CB8AC3E}">
        <p14:creationId xmlns:p14="http://schemas.microsoft.com/office/powerpoint/2010/main" val="1886209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164</TotalTime>
  <Words>788</Words>
  <Application>Microsoft Office PowerPoint</Application>
  <PresentationFormat>On-screen Show (16:9)</PresentationFormat>
  <Paragraphs>79</Paragraphs>
  <Slides>45</Slides>
  <Notes>0</Notes>
  <HiddenSlides>15</HiddenSlides>
  <MMClips>0</MMClips>
  <ScaleCrop>false</ScaleCrop>
  <HeadingPairs>
    <vt:vector size="8" baseType="variant">
      <vt:variant>
        <vt:lpstr>Fonts Used</vt:lpstr>
      </vt:variant>
      <vt:variant>
        <vt:i4>6</vt:i4>
      </vt:variant>
      <vt:variant>
        <vt:lpstr>Theme</vt:lpstr>
      </vt:variant>
      <vt:variant>
        <vt:i4>3</vt:i4>
      </vt:variant>
      <vt:variant>
        <vt:lpstr>Slide Titles</vt:lpstr>
      </vt:variant>
      <vt:variant>
        <vt:i4>45</vt:i4>
      </vt:variant>
      <vt:variant>
        <vt:lpstr>Custom Shows</vt:lpstr>
      </vt:variant>
      <vt:variant>
        <vt:i4>1</vt:i4>
      </vt:variant>
    </vt:vector>
  </HeadingPairs>
  <TitlesOfParts>
    <vt:vector size="55" baseType="lpstr">
      <vt:lpstr>Arial</vt:lpstr>
      <vt:lpstr>Avenir Book</vt:lpstr>
      <vt:lpstr>Avenir Next LT Pro Light</vt:lpstr>
      <vt:lpstr>Baskerville Old Face</vt:lpstr>
      <vt:lpstr>Calibri</vt:lpstr>
      <vt:lpstr>Times New Roman</vt:lpstr>
      <vt:lpstr>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Come All Ye Faithful (verse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Noel (verse 1)</vt:lpstr>
      <vt:lpstr>PowerPoint Presentation</vt:lpstr>
      <vt:lpstr>The First Noel (Refrain)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North Bend UMC</cp:lastModifiedBy>
  <cp:revision>14</cp:revision>
  <dcterms:created xsi:type="dcterms:W3CDTF">2012-12-17T22:11:49Z</dcterms:created>
  <dcterms:modified xsi:type="dcterms:W3CDTF">2020-12-20T02:50:29Z</dcterms:modified>
</cp:coreProperties>
</file>